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2" r:id="rId4"/>
    <p:sldMasterId id="2147483663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</p:sldIdLst>
  <p:sldSz cy="5143500" cx="9144000"/>
  <p:notesSz cx="6858000" cy="9144000"/>
  <p:embeddedFontLst>
    <p:embeddedFont>
      <p:font typeface="Proxima Nova"/>
      <p:regular r:id="rId27"/>
      <p:bold r:id="rId28"/>
      <p:italic r:id="rId29"/>
      <p:boldItalic r:id="rId3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28" Type="http://schemas.openxmlformats.org/officeDocument/2006/relationships/font" Target="fonts/ProximaNova-bold.fntdata"/><Relationship Id="rId27" Type="http://schemas.openxmlformats.org/officeDocument/2006/relationships/font" Target="fonts/ProximaNova-regular.fntdata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29" Type="http://schemas.openxmlformats.org/officeDocument/2006/relationships/font" Target="fonts/ProximaNova-italic.fntdata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0" Type="http://schemas.openxmlformats.org/officeDocument/2006/relationships/font" Target="fonts/ProximaNova-boldItalic.fntdata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png>
</file>

<file path=ppt/media/image11.gif>
</file>

<file path=ppt/media/image12.gif>
</file>

<file path=ppt/media/image13.gif>
</file>

<file path=ppt/media/image14.gif>
</file>

<file path=ppt/media/image15.png>
</file>

<file path=ppt/media/image16.png>
</file>

<file path=ppt/media/image17.png>
</file>

<file path=ppt/media/image18.png>
</file>

<file path=ppt/media/image2.png>
</file>

<file path=ppt/media/image20.png>
</file>

<file path=ppt/media/image21.gif>
</file>

<file path=ppt/media/image22.gif>
</file>

<file path=ppt/media/image23.png>
</file>

<file path=ppt/media/image24.gif>
</file>

<file path=ppt/media/image25.gif>
</file>

<file path=ppt/media/image26.gif>
</file>

<file path=ppt/media/image27.png>
</file>

<file path=ppt/media/image28.gif>
</file>

<file path=ppt/media/image29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g2159fd205bb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6" name="Google Shape;236;g2159fd205bb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g2159fd205bb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4" name="Google Shape;244;g2159fd205bb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g2159fd205bb_0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2" name="Google Shape;252;g2159fd205bb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g2159fd205bb_0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0" name="Google Shape;260;g2159fd205bb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g2159fd205bb_0_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8" name="Google Shape;268;g2159fd205bb_0_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4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g21602424465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6" name="Google Shape;276;g21602424465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g1f6d09588ba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5" name="Google Shape;285;g1f6d09588ba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9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g1d11b8ec8f1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1" name="Google Shape;291;g1d11b8ec8f1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7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g1d11b8ec8f1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9" name="Google Shape;299;g1d11b8ec8f1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3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g21602424465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5" name="Google Shape;305;g21602424465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208c2b12cba_0_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Google Shape;140;g208c2b12cba_0_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0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g1f6d09588ba_0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2" name="Google Shape;312;g1f6d09588ba_0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208c2b12cba_0_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" name="Google Shape;166;g208c2b12cba_0_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208c2b12cba_0_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" name="Google Shape;173;g208c2b12cba_0_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g208c2b12cba_0_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1" name="Google Shape;181;g208c2b12cba_0_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208c2b12cba_0_7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" name="Google Shape;188;g208c2b12cba_0_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g1f6d09588ba_0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6" name="Google Shape;196;g1f6d09588ba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g1f6ad8ce025_2_7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2" name="Google Shape;202;g1f6ad8ce025_2_7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g208c2b12cba_0_8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8" name="Google Shape;228;g208c2b12cba_0_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Relationship Id="rId3" Type="http://schemas.openxmlformats.org/officeDocument/2006/relationships/hyperlink" Target="https://www.pngall.com/seed-png" TargetMode="External"/><Relationship Id="rId4" Type="http://schemas.openxmlformats.org/officeDocument/2006/relationships/hyperlink" Target="https://creativecommons.org/licenses/by-nc/3.0/" TargetMode="External"/><Relationship Id="rId5" Type="http://schemas.openxmlformats.org/officeDocument/2006/relationships/image" Target="../media/image18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Relationship Id="rId3" Type="http://schemas.openxmlformats.org/officeDocument/2006/relationships/hyperlink" Target="https://www.pngall.com/seed-png" TargetMode="External"/><Relationship Id="rId4" Type="http://schemas.openxmlformats.org/officeDocument/2006/relationships/hyperlink" Target="https://creativecommons.org/licenses/by-nc/3.0/" TargetMode="External"/><Relationship Id="rId5" Type="http://schemas.openxmlformats.org/officeDocument/2006/relationships/image" Target="../media/image18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Google Shape;10;p2"/>
          <p:cNvCxnSpPr/>
          <p:nvPr/>
        </p:nvCxnSpPr>
        <p:spPr>
          <a:xfrm>
            <a:off x="0" y="2998150"/>
            <a:ext cx="91440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1" name="Google Shape;11;p2"/>
          <p:cNvSpPr txBox="1"/>
          <p:nvPr>
            <p:ph type="ctrTitle"/>
          </p:nvPr>
        </p:nvSpPr>
        <p:spPr>
          <a:xfrm>
            <a:off x="510450" y="1257300"/>
            <a:ext cx="8123100" cy="1588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" name="Google Shape;12;p2"/>
          <p:cNvSpPr txBox="1"/>
          <p:nvPr>
            <p:ph idx="1" type="subTitle"/>
          </p:nvPr>
        </p:nvSpPr>
        <p:spPr>
          <a:xfrm>
            <a:off x="510450" y="3182313"/>
            <a:ext cx="8123100" cy="63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3" name="Google Shape;13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1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" name="Google Shape;50;p11"/>
          <p:cNvSpPr txBox="1"/>
          <p:nvPr>
            <p:ph hasCustomPrompt="1" type="title"/>
          </p:nvPr>
        </p:nvSpPr>
        <p:spPr>
          <a:xfrm>
            <a:off x="311700" y="991475"/>
            <a:ext cx="8520600" cy="1917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9pPr>
          </a:lstStyle>
          <a:p>
            <a:r>
              <a:t>xx%</a:t>
            </a:r>
          </a:p>
        </p:txBody>
      </p:sp>
      <p:sp>
        <p:nvSpPr>
          <p:cNvPr id="51" name="Google Shape;51;p11"/>
          <p:cNvSpPr txBox="1"/>
          <p:nvPr>
            <p:ph idx="1" type="body"/>
          </p:nvPr>
        </p:nvSpPr>
        <p:spPr>
          <a:xfrm>
            <a:off x="311700" y="3071300"/>
            <a:ext cx="8520600" cy="90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2" name="Google Shape;52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bg>
      <p:bgPr>
        <a:gradFill>
          <a:gsLst>
            <a:gs pos="0">
              <a:srgbClr val="FFFFFF"/>
            </a:gs>
            <a:gs pos="40000">
              <a:srgbClr val="FFFFFF"/>
            </a:gs>
            <a:gs pos="77020">
              <a:srgbClr val="D8D8D8"/>
            </a:gs>
            <a:gs pos="100000">
              <a:srgbClr val="A5A5A5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4"/>
          <p:cNvSpPr/>
          <p:nvPr/>
        </p:nvSpPr>
        <p:spPr>
          <a:xfrm>
            <a:off x="0" y="2711053"/>
            <a:ext cx="9144000" cy="407194"/>
          </a:xfrm>
          <a:prstGeom prst="rect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8" name="Google Shape;58;p14"/>
          <p:cNvSpPr/>
          <p:nvPr/>
        </p:nvSpPr>
        <p:spPr>
          <a:xfrm>
            <a:off x="2036224" y="2711053"/>
            <a:ext cx="1689497" cy="407194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9" name="Google Shape;59;p14"/>
          <p:cNvSpPr/>
          <p:nvPr/>
        </p:nvSpPr>
        <p:spPr>
          <a:xfrm>
            <a:off x="5415218" y="2711053"/>
            <a:ext cx="1689497" cy="407194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0" name="Google Shape;60;p14"/>
          <p:cNvSpPr/>
          <p:nvPr/>
        </p:nvSpPr>
        <p:spPr>
          <a:xfrm>
            <a:off x="3725721" y="2711053"/>
            <a:ext cx="1689497" cy="40719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1" name="Google Shape;61;p14"/>
          <p:cNvSpPr/>
          <p:nvPr/>
        </p:nvSpPr>
        <p:spPr>
          <a:xfrm>
            <a:off x="7104716" y="2711053"/>
            <a:ext cx="1689497" cy="40719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2" name="Google Shape;62;p14"/>
          <p:cNvSpPr/>
          <p:nvPr/>
        </p:nvSpPr>
        <p:spPr>
          <a:xfrm>
            <a:off x="346727" y="2711053"/>
            <a:ext cx="1689497" cy="407194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3" name="Google Shape;63;p14"/>
          <p:cNvSpPr/>
          <p:nvPr/>
        </p:nvSpPr>
        <p:spPr>
          <a:xfrm rot="5400000">
            <a:off x="746775" y="3531819"/>
            <a:ext cx="889399" cy="62254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4" name="Google Shape;64;p14"/>
          <p:cNvSpPr/>
          <p:nvPr/>
        </p:nvSpPr>
        <p:spPr>
          <a:xfrm rot="5400000">
            <a:off x="2436272" y="2235227"/>
            <a:ext cx="889399" cy="62254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5" name="Google Shape;65;p14"/>
          <p:cNvSpPr/>
          <p:nvPr/>
        </p:nvSpPr>
        <p:spPr>
          <a:xfrm rot="5400000">
            <a:off x="5815267" y="2235227"/>
            <a:ext cx="889399" cy="62254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6" name="Google Shape;66;p14"/>
          <p:cNvSpPr/>
          <p:nvPr/>
        </p:nvSpPr>
        <p:spPr>
          <a:xfrm rot="5400000">
            <a:off x="7535891" y="3531817"/>
            <a:ext cx="889399" cy="6225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7" name="Google Shape;67;p14"/>
          <p:cNvSpPr/>
          <p:nvPr/>
        </p:nvSpPr>
        <p:spPr>
          <a:xfrm rot="5400000">
            <a:off x="4125770" y="3531818"/>
            <a:ext cx="889399" cy="6225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8" name="Google Shape;68;p14"/>
          <p:cNvSpPr/>
          <p:nvPr/>
        </p:nvSpPr>
        <p:spPr>
          <a:xfrm>
            <a:off x="7917062" y="2851120"/>
            <a:ext cx="127058" cy="127058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9" name="Google Shape;69;p14"/>
          <p:cNvSpPr/>
          <p:nvPr/>
        </p:nvSpPr>
        <p:spPr>
          <a:xfrm>
            <a:off x="7364442" y="3696891"/>
            <a:ext cx="1232296" cy="1232297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0" name="Google Shape;70;p14"/>
          <p:cNvSpPr/>
          <p:nvPr/>
        </p:nvSpPr>
        <p:spPr>
          <a:xfrm>
            <a:off x="5612692" y="942975"/>
            <a:ext cx="1232296" cy="1232297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1" name="Google Shape;71;p14"/>
          <p:cNvSpPr/>
          <p:nvPr/>
        </p:nvSpPr>
        <p:spPr>
          <a:xfrm>
            <a:off x="3954320" y="3696891"/>
            <a:ext cx="1232296" cy="1232297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2" name="Google Shape;72;p14"/>
          <p:cNvSpPr/>
          <p:nvPr/>
        </p:nvSpPr>
        <p:spPr>
          <a:xfrm>
            <a:off x="575326" y="3696891"/>
            <a:ext cx="1232297" cy="1232297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3" name="Google Shape;73;p14"/>
          <p:cNvSpPr/>
          <p:nvPr/>
        </p:nvSpPr>
        <p:spPr>
          <a:xfrm>
            <a:off x="2264824" y="942975"/>
            <a:ext cx="1232296" cy="1232297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4" name="Google Shape;74;p14"/>
          <p:cNvSpPr txBox="1"/>
          <p:nvPr>
            <p:ph idx="1" type="body"/>
          </p:nvPr>
        </p:nvSpPr>
        <p:spPr>
          <a:xfrm>
            <a:off x="7106771" y="915234"/>
            <a:ext cx="1669256" cy="1373981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5" name="Google Shape;75;p14"/>
          <p:cNvSpPr txBox="1"/>
          <p:nvPr>
            <p:ph idx="2" type="body"/>
          </p:nvPr>
        </p:nvSpPr>
        <p:spPr>
          <a:xfrm>
            <a:off x="7128284" y="2309957"/>
            <a:ext cx="1645105" cy="375047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228600" lvl="0" marL="457200" marR="0" rtl="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6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accent6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accent6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accent6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6" name="Google Shape;76;p14"/>
          <p:cNvSpPr txBox="1"/>
          <p:nvPr>
            <p:ph idx="3" type="body"/>
          </p:nvPr>
        </p:nvSpPr>
        <p:spPr>
          <a:xfrm>
            <a:off x="5416407" y="3525439"/>
            <a:ext cx="1669256" cy="1373981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7" name="Google Shape;77;p14"/>
          <p:cNvSpPr txBox="1"/>
          <p:nvPr>
            <p:ph idx="4" type="body"/>
          </p:nvPr>
        </p:nvSpPr>
        <p:spPr>
          <a:xfrm>
            <a:off x="5428483" y="3118245"/>
            <a:ext cx="1645106" cy="375046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228600" lvl="0" marL="457200" marR="0" rtl="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6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accent6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accent6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accent6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8" name="Google Shape;78;p14"/>
          <p:cNvSpPr txBox="1"/>
          <p:nvPr>
            <p:ph idx="5" type="body"/>
          </p:nvPr>
        </p:nvSpPr>
        <p:spPr>
          <a:xfrm>
            <a:off x="3758611" y="910309"/>
            <a:ext cx="1669256" cy="1373981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9" name="Google Shape;79;p14"/>
          <p:cNvSpPr txBox="1"/>
          <p:nvPr>
            <p:ph idx="6" type="body"/>
          </p:nvPr>
        </p:nvSpPr>
        <p:spPr>
          <a:xfrm>
            <a:off x="3743048" y="2820071"/>
            <a:ext cx="1645106" cy="375047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228600" lvl="0" marL="457200" marR="0" rtl="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6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accent6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accent6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accent6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0" name="Google Shape;80;p14"/>
          <p:cNvSpPr txBox="1"/>
          <p:nvPr>
            <p:ph idx="7" type="body"/>
          </p:nvPr>
        </p:nvSpPr>
        <p:spPr>
          <a:xfrm>
            <a:off x="2063288" y="2737103"/>
            <a:ext cx="1645106" cy="375047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228600" lvl="0" marL="457200" marR="0" rtl="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6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accent6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accent6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accent6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1" name="Google Shape;81;p14"/>
          <p:cNvSpPr txBox="1"/>
          <p:nvPr>
            <p:ph idx="8" type="body"/>
          </p:nvPr>
        </p:nvSpPr>
        <p:spPr>
          <a:xfrm>
            <a:off x="358429" y="2727125"/>
            <a:ext cx="1645106" cy="375047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228600" lvl="0" marL="457200" marR="0" rtl="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6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accent6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accent6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accent6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2" name="Google Shape;82;p14"/>
          <p:cNvSpPr txBox="1"/>
          <p:nvPr>
            <p:ph type="title"/>
          </p:nvPr>
        </p:nvSpPr>
        <p:spPr>
          <a:xfrm>
            <a:off x="628650" y="177403"/>
            <a:ext cx="7886700" cy="551260"/>
          </a:xfrm>
          <a:prstGeom prst="rect">
            <a:avLst/>
          </a:prstGeom>
          <a:solidFill>
            <a:srgbClr val="DEDEDE"/>
          </a:solidFill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lv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pic>
        <p:nvPicPr>
          <p:cNvPr descr="A picture containing plant&#10;&#10;Description automatically generated" id="83" name="Google Shape;83;p1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2201424" y="878920"/>
            <a:ext cx="1267433" cy="1446609"/>
          </a:xfrm>
          <a:prstGeom prst="rect">
            <a:avLst/>
          </a:prstGeom>
          <a:noFill/>
          <a:ln>
            <a:noFill/>
          </a:ln>
        </p:spPr>
      </p:pic>
      <p:sp>
        <p:nvSpPr>
          <p:cNvPr id="84" name="Google Shape;84;p14"/>
          <p:cNvSpPr txBox="1"/>
          <p:nvPr/>
        </p:nvSpPr>
        <p:spPr>
          <a:xfrm>
            <a:off x="487762" y="5225069"/>
            <a:ext cx="1081642" cy="380873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700" u="sng" cap="none" strike="noStrike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This Photo</a:t>
            </a:r>
            <a:r>
              <a:rPr b="0" i="0" lang="en" sz="7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by Unknown Author is licensed under </a:t>
            </a:r>
            <a:r>
              <a:rPr b="0" i="0" lang="en" sz="700" u="sng" cap="none" strike="noStrike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4"/>
              </a:rPr>
              <a:t>CC BY-NC</a:t>
            </a:r>
            <a:endParaRPr sz="7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" name="Google Shape;85;p14"/>
          <p:cNvSpPr/>
          <p:nvPr/>
        </p:nvSpPr>
        <p:spPr>
          <a:xfrm>
            <a:off x="337074" y="839239"/>
            <a:ext cx="1687814" cy="1723873"/>
          </a:xfrm>
          <a:prstGeom prst="roundRect">
            <a:avLst>
              <a:gd fmla="val 16667" name="adj"/>
            </a:avLst>
          </a:prstGeom>
          <a:solidFill>
            <a:schemeClr val="accent6"/>
          </a:solidFill>
          <a:ln cap="flat" cmpd="sng" w="12700">
            <a:solidFill>
              <a:srgbClr val="BA3D45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6" name="Google Shape;86;p14"/>
          <p:cNvSpPr txBox="1"/>
          <p:nvPr/>
        </p:nvSpPr>
        <p:spPr>
          <a:xfrm>
            <a:off x="321954" y="997355"/>
            <a:ext cx="1748181" cy="1361912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b="1" lang="en" sz="1200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-Building camaraderie</a:t>
            </a:r>
            <a:endParaRPr sz="1100"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t/>
            </a:r>
            <a:endParaRPr b="1" sz="1200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b="1" lang="en" sz="1200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-Assigning tasks</a:t>
            </a:r>
            <a:endParaRPr sz="1100"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t/>
            </a:r>
            <a:endParaRPr b="1" sz="1200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b="1" lang="en" sz="1200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-Planting the seeds</a:t>
            </a:r>
            <a:endParaRPr sz="1100"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t/>
            </a:r>
            <a:endParaRPr b="1" sz="1200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b="1" lang="en" sz="1200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-Scheduling</a:t>
            </a:r>
            <a:endParaRPr sz="1100"/>
          </a:p>
        </p:txBody>
      </p:sp>
      <p:pic>
        <p:nvPicPr>
          <p:cNvPr descr="Logo, icon&#10;&#10;Description automatically generated" id="87" name="Google Shape;87;p14"/>
          <p:cNvPicPr preferRelativeResize="0"/>
          <p:nvPr/>
        </p:nvPicPr>
        <p:blipFill rotWithShape="1">
          <a:blip r:embed="rId5">
            <a:alphaModFix/>
          </a:blip>
          <a:srcRect b="63089" l="-185" r="32096" t="0"/>
          <a:stretch/>
        </p:blipFill>
        <p:spPr>
          <a:xfrm>
            <a:off x="787519" y="4027520"/>
            <a:ext cx="768793" cy="552013"/>
          </a:xfrm>
          <a:prstGeom prst="rect">
            <a:avLst/>
          </a:prstGeom>
          <a:noFill/>
          <a:ln>
            <a:noFill/>
          </a:ln>
        </p:spPr>
      </p:pic>
      <p:sp>
        <p:nvSpPr>
          <p:cNvPr id="88" name="Google Shape;88;p14"/>
          <p:cNvSpPr/>
          <p:nvPr/>
        </p:nvSpPr>
        <p:spPr>
          <a:xfrm>
            <a:off x="2063288" y="3254433"/>
            <a:ext cx="1679760" cy="1711664"/>
          </a:xfrm>
          <a:prstGeom prst="roundRect">
            <a:avLst>
              <a:gd fmla="val 16667" name="adj"/>
            </a:avLst>
          </a:prstGeom>
          <a:solidFill>
            <a:srgbClr val="1D3941"/>
          </a:solidFill>
          <a:ln cap="flat" cmpd="sng" w="12700">
            <a:solidFill>
              <a:srgbClr val="BA5325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9" name="Google Shape;89;p14"/>
          <p:cNvSpPr/>
          <p:nvPr/>
        </p:nvSpPr>
        <p:spPr>
          <a:xfrm>
            <a:off x="2070135" y="3374149"/>
            <a:ext cx="1688476" cy="1084913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500"/>
              <a:buFont typeface="Arial"/>
              <a:buNone/>
            </a:pPr>
            <a:r>
              <a:rPr b="1" lang="en" sz="1500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-Website draft</a:t>
            </a:r>
            <a:endParaRPr sz="1100"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</a:pPr>
            <a:r>
              <a:t/>
            </a:r>
            <a:endParaRPr b="1" sz="1500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Arial"/>
              <a:buNone/>
            </a:pPr>
            <a:r>
              <a:rPr b="1" lang="en" sz="1200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- Application protype</a:t>
            </a:r>
            <a:endParaRPr sz="1100"/>
          </a:p>
          <a:p>
            <a:pPr indent="-139700" lvl="0" marL="215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t/>
            </a:r>
            <a:endParaRPr b="1" sz="1200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Arial"/>
              <a:buNone/>
            </a:pPr>
            <a:r>
              <a:rPr b="1" lang="en" sz="1100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- User Agreement drafts</a:t>
            </a:r>
            <a:endParaRPr sz="110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Blank">
  <p:cSld name="1_Blank"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5"/>
          <p:cNvSpPr txBox="1"/>
          <p:nvPr>
            <p:ph idx="10" type="dt"/>
          </p:nvPr>
        </p:nvSpPr>
        <p:spPr>
          <a:xfrm>
            <a:off x="628650" y="4767264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2" name="Google Shape;92;p15"/>
          <p:cNvSpPr txBox="1"/>
          <p:nvPr>
            <p:ph idx="11" type="ftr"/>
          </p:nvPr>
        </p:nvSpPr>
        <p:spPr>
          <a:xfrm>
            <a:off x="3028951" y="4767264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3" name="Google Shape;93;p15"/>
          <p:cNvSpPr txBox="1"/>
          <p:nvPr>
            <p:ph idx="12" type="sldNum"/>
          </p:nvPr>
        </p:nvSpPr>
        <p:spPr>
          <a:xfrm>
            <a:off x="6457950" y="4767264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spcBef>
                <a:spcPts val="0"/>
              </a:spcBef>
              <a:buNone/>
              <a:def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spcBef>
                <a:spcPts val="0"/>
              </a:spcBef>
              <a:buNone/>
              <a:def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spcBef>
                <a:spcPts val="0"/>
              </a:spcBef>
              <a:buNone/>
              <a:def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spcBef>
                <a:spcPts val="0"/>
              </a:spcBef>
              <a:buNone/>
              <a:def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spcBef>
                <a:spcPts val="0"/>
              </a:spcBef>
              <a:buNone/>
              <a:def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spcBef>
                <a:spcPts val="0"/>
              </a:spcBef>
              <a:buNone/>
              <a:def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spcBef>
                <a:spcPts val="0"/>
              </a:spcBef>
              <a:buNone/>
              <a:def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spcBef>
                <a:spcPts val="0"/>
              </a:spcBef>
              <a:buNone/>
              <a:def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94" name="Google Shape;94;p15"/>
          <p:cNvSpPr txBox="1"/>
          <p:nvPr>
            <p:ph type="title"/>
          </p:nvPr>
        </p:nvSpPr>
        <p:spPr>
          <a:xfrm>
            <a:off x="628650" y="177403"/>
            <a:ext cx="7886700" cy="55126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lv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95" name="Google Shape;95;p15"/>
          <p:cNvSpPr txBox="1"/>
          <p:nvPr>
            <p:ph idx="1" type="body"/>
          </p:nvPr>
        </p:nvSpPr>
        <p:spPr>
          <a:xfrm>
            <a:off x="1270993" y="1774502"/>
            <a:ext cx="6602015" cy="1594496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indent="-228600" lvl="0" marL="457200" marR="0" rtl="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Title Slide">
  <p:cSld name="1_Title Slide">
    <p:bg>
      <p:bgPr>
        <a:gradFill>
          <a:gsLst>
            <a:gs pos="0">
              <a:srgbClr val="FFFFFF"/>
            </a:gs>
            <a:gs pos="40000">
              <a:srgbClr val="FFFFFF"/>
            </a:gs>
            <a:gs pos="77020">
              <a:srgbClr val="D8D8D8"/>
            </a:gs>
            <a:gs pos="100000">
              <a:srgbClr val="A5A5A5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6"/>
          <p:cNvSpPr/>
          <p:nvPr/>
        </p:nvSpPr>
        <p:spPr>
          <a:xfrm>
            <a:off x="0" y="2711053"/>
            <a:ext cx="9144000" cy="407194"/>
          </a:xfrm>
          <a:prstGeom prst="rect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8" name="Google Shape;98;p16"/>
          <p:cNvSpPr/>
          <p:nvPr/>
        </p:nvSpPr>
        <p:spPr>
          <a:xfrm>
            <a:off x="2036224" y="2711053"/>
            <a:ext cx="1689497" cy="407194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9" name="Google Shape;99;p16"/>
          <p:cNvSpPr/>
          <p:nvPr/>
        </p:nvSpPr>
        <p:spPr>
          <a:xfrm>
            <a:off x="5415218" y="2711053"/>
            <a:ext cx="1689497" cy="407194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0" name="Google Shape;100;p16"/>
          <p:cNvSpPr/>
          <p:nvPr/>
        </p:nvSpPr>
        <p:spPr>
          <a:xfrm>
            <a:off x="3725721" y="2711053"/>
            <a:ext cx="1689497" cy="40719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1" name="Google Shape;101;p16"/>
          <p:cNvSpPr/>
          <p:nvPr/>
        </p:nvSpPr>
        <p:spPr>
          <a:xfrm>
            <a:off x="7104716" y="2711053"/>
            <a:ext cx="1689497" cy="40719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2" name="Google Shape;102;p16"/>
          <p:cNvSpPr/>
          <p:nvPr/>
        </p:nvSpPr>
        <p:spPr>
          <a:xfrm>
            <a:off x="346727" y="2711053"/>
            <a:ext cx="1689497" cy="407194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3" name="Google Shape;103;p16"/>
          <p:cNvSpPr/>
          <p:nvPr/>
        </p:nvSpPr>
        <p:spPr>
          <a:xfrm rot="5400000">
            <a:off x="746775" y="3531819"/>
            <a:ext cx="889399" cy="62254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4" name="Google Shape;104;p16"/>
          <p:cNvSpPr/>
          <p:nvPr/>
        </p:nvSpPr>
        <p:spPr>
          <a:xfrm rot="5400000">
            <a:off x="2436272" y="2235227"/>
            <a:ext cx="889399" cy="62254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5" name="Google Shape;105;p16"/>
          <p:cNvSpPr/>
          <p:nvPr/>
        </p:nvSpPr>
        <p:spPr>
          <a:xfrm rot="5400000">
            <a:off x="5815267" y="2235227"/>
            <a:ext cx="889399" cy="62254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6" name="Google Shape;106;p16"/>
          <p:cNvSpPr/>
          <p:nvPr/>
        </p:nvSpPr>
        <p:spPr>
          <a:xfrm rot="5400000">
            <a:off x="7535891" y="3531817"/>
            <a:ext cx="889399" cy="6225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7" name="Google Shape;107;p16"/>
          <p:cNvSpPr/>
          <p:nvPr/>
        </p:nvSpPr>
        <p:spPr>
          <a:xfrm rot="5400000">
            <a:off x="4125770" y="3531818"/>
            <a:ext cx="889399" cy="6225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8" name="Google Shape;108;p16"/>
          <p:cNvSpPr/>
          <p:nvPr/>
        </p:nvSpPr>
        <p:spPr>
          <a:xfrm>
            <a:off x="7917062" y="2851120"/>
            <a:ext cx="127058" cy="127058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9" name="Google Shape;109;p16"/>
          <p:cNvSpPr/>
          <p:nvPr/>
        </p:nvSpPr>
        <p:spPr>
          <a:xfrm>
            <a:off x="7364442" y="3696891"/>
            <a:ext cx="1232296" cy="1232297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0" name="Google Shape;110;p16"/>
          <p:cNvSpPr/>
          <p:nvPr/>
        </p:nvSpPr>
        <p:spPr>
          <a:xfrm>
            <a:off x="5612692" y="942975"/>
            <a:ext cx="1232296" cy="1232297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1" name="Google Shape;111;p16"/>
          <p:cNvSpPr/>
          <p:nvPr/>
        </p:nvSpPr>
        <p:spPr>
          <a:xfrm>
            <a:off x="3954320" y="3696891"/>
            <a:ext cx="1232296" cy="1232297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2" name="Google Shape;112;p16"/>
          <p:cNvSpPr/>
          <p:nvPr/>
        </p:nvSpPr>
        <p:spPr>
          <a:xfrm>
            <a:off x="575326" y="3696891"/>
            <a:ext cx="1232297" cy="1232297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3" name="Google Shape;113;p16"/>
          <p:cNvSpPr/>
          <p:nvPr/>
        </p:nvSpPr>
        <p:spPr>
          <a:xfrm>
            <a:off x="2264824" y="942975"/>
            <a:ext cx="1232296" cy="1232297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4" name="Google Shape;114;p16"/>
          <p:cNvSpPr txBox="1"/>
          <p:nvPr>
            <p:ph idx="1" type="body"/>
          </p:nvPr>
        </p:nvSpPr>
        <p:spPr>
          <a:xfrm>
            <a:off x="7106771" y="915234"/>
            <a:ext cx="1669256" cy="1373981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5" name="Google Shape;115;p16"/>
          <p:cNvSpPr txBox="1"/>
          <p:nvPr>
            <p:ph idx="2" type="body"/>
          </p:nvPr>
        </p:nvSpPr>
        <p:spPr>
          <a:xfrm>
            <a:off x="7128284" y="2309957"/>
            <a:ext cx="1645105" cy="375047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228600" lvl="0" marL="457200" marR="0" rtl="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6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accent6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accent6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accent6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6" name="Google Shape;116;p16"/>
          <p:cNvSpPr txBox="1"/>
          <p:nvPr>
            <p:ph idx="3" type="body"/>
          </p:nvPr>
        </p:nvSpPr>
        <p:spPr>
          <a:xfrm>
            <a:off x="5416407" y="3525439"/>
            <a:ext cx="1669256" cy="1373981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7" name="Google Shape;117;p16"/>
          <p:cNvSpPr txBox="1"/>
          <p:nvPr>
            <p:ph idx="4" type="body"/>
          </p:nvPr>
        </p:nvSpPr>
        <p:spPr>
          <a:xfrm>
            <a:off x="5428483" y="3118245"/>
            <a:ext cx="1645106" cy="375046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228600" lvl="0" marL="457200" marR="0" rtl="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6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accent6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accent6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accent6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8" name="Google Shape;118;p16"/>
          <p:cNvSpPr txBox="1"/>
          <p:nvPr>
            <p:ph idx="5" type="body"/>
          </p:nvPr>
        </p:nvSpPr>
        <p:spPr>
          <a:xfrm>
            <a:off x="3758611" y="910309"/>
            <a:ext cx="1669256" cy="1373981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9" name="Google Shape;119;p16"/>
          <p:cNvSpPr txBox="1"/>
          <p:nvPr>
            <p:ph idx="6" type="body"/>
          </p:nvPr>
        </p:nvSpPr>
        <p:spPr>
          <a:xfrm>
            <a:off x="3743048" y="2820071"/>
            <a:ext cx="1645106" cy="375047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228600" lvl="0" marL="457200" marR="0" rtl="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6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accent6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accent6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accent6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0" name="Google Shape;120;p16"/>
          <p:cNvSpPr txBox="1"/>
          <p:nvPr>
            <p:ph idx="7" type="body"/>
          </p:nvPr>
        </p:nvSpPr>
        <p:spPr>
          <a:xfrm>
            <a:off x="2063288" y="2737103"/>
            <a:ext cx="1645106" cy="375047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228600" lvl="0" marL="457200" marR="0" rtl="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6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accent6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accent6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accent6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1" name="Google Shape;121;p16"/>
          <p:cNvSpPr txBox="1"/>
          <p:nvPr>
            <p:ph idx="8" type="body"/>
          </p:nvPr>
        </p:nvSpPr>
        <p:spPr>
          <a:xfrm>
            <a:off x="358429" y="2727125"/>
            <a:ext cx="1645106" cy="375047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228600" lvl="0" marL="457200" marR="0" rtl="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6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accent6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accent6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accent6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2" name="Google Shape;122;p16"/>
          <p:cNvSpPr txBox="1"/>
          <p:nvPr>
            <p:ph type="title"/>
          </p:nvPr>
        </p:nvSpPr>
        <p:spPr>
          <a:xfrm>
            <a:off x="628650" y="177403"/>
            <a:ext cx="7886700" cy="551260"/>
          </a:xfrm>
          <a:prstGeom prst="rect">
            <a:avLst/>
          </a:prstGeom>
          <a:solidFill>
            <a:srgbClr val="DEDEDE"/>
          </a:solidFill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lv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pic>
        <p:nvPicPr>
          <p:cNvPr descr="A picture containing plant&#10;&#10;Description automatically generated" id="123" name="Google Shape;123;p1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2201424" y="878920"/>
            <a:ext cx="1267433" cy="1446609"/>
          </a:xfrm>
          <a:prstGeom prst="rect">
            <a:avLst/>
          </a:prstGeom>
          <a:noFill/>
          <a:ln>
            <a:noFill/>
          </a:ln>
        </p:spPr>
      </p:pic>
      <p:sp>
        <p:nvSpPr>
          <p:cNvPr id="124" name="Google Shape;124;p16"/>
          <p:cNvSpPr txBox="1"/>
          <p:nvPr/>
        </p:nvSpPr>
        <p:spPr>
          <a:xfrm>
            <a:off x="487762" y="5225069"/>
            <a:ext cx="1081642" cy="380873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This Photo</a:t>
            </a:r>
            <a:r>
              <a:rPr lang="en" sz="7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by Unknown Author is licensed under </a:t>
            </a:r>
            <a:r>
              <a:rPr lang="en" sz="7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4"/>
              </a:rPr>
              <a:t>CC BY-NC</a:t>
            </a:r>
            <a:endParaRPr sz="7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5" name="Google Shape;125;p16"/>
          <p:cNvSpPr/>
          <p:nvPr/>
        </p:nvSpPr>
        <p:spPr>
          <a:xfrm>
            <a:off x="337074" y="839239"/>
            <a:ext cx="1687814" cy="1723873"/>
          </a:xfrm>
          <a:prstGeom prst="roundRect">
            <a:avLst>
              <a:gd fmla="val 16667" name="adj"/>
            </a:avLst>
          </a:prstGeom>
          <a:solidFill>
            <a:schemeClr val="accent6"/>
          </a:solidFill>
          <a:ln cap="flat" cmpd="sng" w="12700">
            <a:solidFill>
              <a:srgbClr val="BA3D45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6" name="Google Shape;126;p16"/>
          <p:cNvSpPr txBox="1"/>
          <p:nvPr/>
        </p:nvSpPr>
        <p:spPr>
          <a:xfrm>
            <a:off x="321954" y="997355"/>
            <a:ext cx="1748181" cy="1361912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None/>
            </a:pPr>
            <a:r>
              <a:rPr b="1" lang="en" sz="1200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-Building camaraderie</a:t>
            </a:r>
            <a:endParaRPr sz="1100"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t/>
            </a:r>
            <a:endParaRPr b="1" sz="1200" cap="non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None/>
            </a:pPr>
            <a:r>
              <a:rPr b="1" lang="en" sz="1200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-Assigning tasks</a:t>
            </a:r>
            <a:endParaRPr sz="1100"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t/>
            </a:r>
            <a:endParaRPr b="1" sz="1200" cap="non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None/>
            </a:pPr>
            <a:r>
              <a:rPr b="1" lang="en" sz="1200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-Planting the seeds</a:t>
            </a:r>
            <a:endParaRPr sz="1100"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t/>
            </a:r>
            <a:endParaRPr b="1" sz="1200" cap="non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None/>
            </a:pPr>
            <a:r>
              <a:rPr b="1" lang="en" sz="1200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-Scheduling</a:t>
            </a:r>
            <a:endParaRPr sz="1100"/>
          </a:p>
        </p:txBody>
      </p:sp>
      <p:pic>
        <p:nvPicPr>
          <p:cNvPr descr="Logo, icon&#10;&#10;Description automatically generated" id="127" name="Google Shape;127;p16"/>
          <p:cNvPicPr preferRelativeResize="0"/>
          <p:nvPr/>
        </p:nvPicPr>
        <p:blipFill rotWithShape="1">
          <a:blip r:embed="rId5">
            <a:alphaModFix/>
          </a:blip>
          <a:srcRect b="63089" l="-185" r="32096" t="0"/>
          <a:stretch/>
        </p:blipFill>
        <p:spPr>
          <a:xfrm>
            <a:off x="787519" y="4027520"/>
            <a:ext cx="768793" cy="552013"/>
          </a:xfrm>
          <a:prstGeom prst="rect">
            <a:avLst/>
          </a:prstGeom>
          <a:noFill/>
          <a:ln>
            <a:noFill/>
          </a:ln>
        </p:spPr>
      </p:pic>
      <p:sp>
        <p:nvSpPr>
          <p:cNvPr id="128" name="Google Shape;128;p16"/>
          <p:cNvSpPr/>
          <p:nvPr/>
        </p:nvSpPr>
        <p:spPr>
          <a:xfrm>
            <a:off x="2063288" y="3254433"/>
            <a:ext cx="1679760" cy="1711664"/>
          </a:xfrm>
          <a:prstGeom prst="roundRect">
            <a:avLst>
              <a:gd fmla="val 16667" name="adj"/>
            </a:avLst>
          </a:prstGeom>
          <a:solidFill>
            <a:srgbClr val="1D3941"/>
          </a:solidFill>
          <a:ln cap="flat" cmpd="sng" w="12700">
            <a:solidFill>
              <a:srgbClr val="BA5325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9" name="Google Shape;129;p16"/>
          <p:cNvSpPr/>
          <p:nvPr/>
        </p:nvSpPr>
        <p:spPr>
          <a:xfrm>
            <a:off x="2070135" y="3374149"/>
            <a:ext cx="1688476" cy="1084913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500"/>
              <a:buFont typeface="Arial"/>
              <a:buNone/>
            </a:pPr>
            <a:r>
              <a:rPr b="1" lang="en" sz="1500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-Website draft</a:t>
            </a:r>
            <a:endParaRPr sz="1100"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</a:pPr>
            <a:r>
              <a:t/>
            </a:r>
            <a:endParaRPr b="1" sz="1500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Arial"/>
              <a:buNone/>
            </a:pPr>
            <a:r>
              <a:rPr b="1" lang="en" sz="1200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- Application protype</a:t>
            </a:r>
            <a:endParaRPr sz="1100"/>
          </a:p>
          <a:p>
            <a:pPr indent="-139700" lvl="0" marL="215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t/>
            </a:r>
            <a:endParaRPr b="1" sz="1200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Arial"/>
              <a:buNone/>
            </a:pPr>
            <a:r>
              <a:rPr b="1" lang="en" sz="1100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- User Agreement drafts</a:t>
            </a:r>
            <a:endParaRPr sz="110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Google Shape;15;p3"/>
          <p:cNvCxnSpPr/>
          <p:nvPr/>
        </p:nvCxnSpPr>
        <p:spPr>
          <a:xfrm>
            <a:off x="0" y="2998150"/>
            <a:ext cx="91440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6" name="Google Shape;16;p3"/>
          <p:cNvSpPr txBox="1"/>
          <p:nvPr>
            <p:ph type="title"/>
          </p:nvPr>
        </p:nvSpPr>
        <p:spPr>
          <a:xfrm>
            <a:off x="510450" y="2057400"/>
            <a:ext cx="8123100" cy="77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7" name="Google Shape;17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" name="Google Shape;20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1" name="Google Shape;21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5" name="Google Shape;25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6" name="Google Shape;26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7" name="Google Shape;27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0" name="Google Shape;30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3" name="Google Shape;33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4" name="Google Shape;34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lt2"/>
        </a:solidFill>
      </p:bgPr>
    </p:bg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8"/>
          <p:cNvSpPr txBox="1"/>
          <p:nvPr>
            <p:ph type="title"/>
          </p:nvPr>
        </p:nvSpPr>
        <p:spPr>
          <a:xfrm>
            <a:off x="490250" y="526350"/>
            <a:ext cx="57975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7" name="Google Shape;37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9"/>
          <p:cNvSpPr/>
          <p:nvPr/>
        </p:nvSpPr>
        <p:spPr>
          <a:xfrm>
            <a:off x="4572000" y="7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0" name="Google Shape;40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1" name="Google Shape;41;p9"/>
          <p:cNvSpPr txBox="1"/>
          <p:nvPr>
            <p:ph type="title"/>
          </p:nvPr>
        </p:nvSpPr>
        <p:spPr>
          <a:xfrm>
            <a:off x="265500" y="1205825"/>
            <a:ext cx="4045200" cy="1509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2" name="Google Shape;42;p9"/>
          <p:cNvSpPr txBox="1"/>
          <p:nvPr>
            <p:ph idx="1" type="subTitle"/>
          </p:nvPr>
        </p:nvSpPr>
        <p:spPr>
          <a:xfrm>
            <a:off x="265500" y="27690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43" name="Google Shape;43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4" name="Google Shape;44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0"/>
          <p:cNvSpPr txBox="1"/>
          <p:nvPr>
            <p:ph idx="1" type="body"/>
          </p:nvPr>
        </p:nvSpPr>
        <p:spPr>
          <a:xfrm>
            <a:off x="311700" y="423682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</a:lstStyle>
          <a:p/>
        </p:txBody>
      </p:sp>
      <p:sp>
        <p:nvSpPr>
          <p:cNvPr id="47" name="Google Shape;47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theme" Target="../theme/theme3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pearmint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Proxima Nova"/>
              <a:buChar char="●"/>
              <a:defRPr sz="1800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■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●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■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●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■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  <p:sldLayoutId id="2147483660" r:id="rId2"/>
    <p:sldLayoutId id="2147483661" r:id="rId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9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1.gif"/><Relationship Id="rId4" Type="http://schemas.openxmlformats.org/officeDocument/2006/relationships/image" Target="../media/image14.gif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2.gif"/><Relationship Id="rId4" Type="http://schemas.openxmlformats.org/officeDocument/2006/relationships/image" Target="../media/image13.gif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2.gif"/><Relationship Id="rId4" Type="http://schemas.openxmlformats.org/officeDocument/2006/relationships/image" Target="../media/image24.gif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21.gif"/><Relationship Id="rId4" Type="http://schemas.openxmlformats.org/officeDocument/2006/relationships/image" Target="../media/image26.gif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28.gif"/><Relationship Id="rId4" Type="http://schemas.openxmlformats.org/officeDocument/2006/relationships/image" Target="../media/image25.gif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23.png"/><Relationship Id="rId4" Type="http://schemas.openxmlformats.org/officeDocument/2006/relationships/image" Target="../media/image16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32.png"/><Relationship Id="rId4" Type="http://schemas.openxmlformats.org/officeDocument/2006/relationships/image" Target="../media/image20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35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34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3.png"/><Relationship Id="rId4" Type="http://schemas.openxmlformats.org/officeDocument/2006/relationships/image" Target="../media/image2.png"/><Relationship Id="rId5" Type="http://schemas.openxmlformats.org/officeDocument/2006/relationships/image" Target="../media/image27.png"/><Relationship Id="rId6" Type="http://schemas.openxmlformats.org/officeDocument/2006/relationships/image" Target="../media/image29.png"/><Relationship Id="rId7" Type="http://schemas.openxmlformats.org/officeDocument/2006/relationships/image" Target="../media/image7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0.xml"/><Relationship Id="rId3" Type="http://schemas.openxmlformats.org/officeDocument/2006/relationships/hyperlink" Target="https://peps.python.org/pep-0008/" TargetMode="Externa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4.png"/><Relationship Id="rId4" Type="http://schemas.openxmlformats.org/officeDocument/2006/relationships/image" Target="../media/image30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0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5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8.png"/><Relationship Id="rId4" Type="http://schemas.openxmlformats.org/officeDocument/2006/relationships/image" Target="../media/image6.png"/><Relationship Id="rId5" Type="http://schemas.openxmlformats.org/officeDocument/2006/relationships/image" Target="../media/image15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7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7"/>
          <p:cNvSpPr txBox="1"/>
          <p:nvPr>
            <p:ph type="ctrTitle"/>
          </p:nvPr>
        </p:nvSpPr>
        <p:spPr>
          <a:xfrm>
            <a:off x="836125" y="968725"/>
            <a:ext cx="2571900" cy="932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DataTree</a:t>
            </a:r>
            <a:endParaRPr/>
          </a:p>
        </p:txBody>
      </p:sp>
      <p:sp>
        <p:nvSpPr>
          <p:cNvPr id="135" name="Google Shape;135;p17"/>
          <p:cNvSpPr txBox="1"/>
          <p:nvPr>
            <p:ph idx="1" type="subTitle"/>
          </p:nvPr>
        </p:nvSpPr>
        <p:spPr>
          <a:xfrm>
            <a:off x="510450" y="3182349"/>
            <a:ext cx="8123100" cy="182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By:	Ian Siple</a:t>
            </a:r>
            <a:endParaRPr/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Alexander Wade</a:t>
            </a:r>
            <a:endParaRPr/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Jared Endicott</a:t>
            </a:r>
            <a:endParaRPr/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Huy Hoang</a:t>
            </a:r>
            <a:endParaRPr/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Ali Chowdhury</a:t>
            </a:r>
            <a:endParaRPr/>
          </a:p>
        </p:txBody>
      </p:sp>
      <p:sp>
        <p:nvSpPr>
          <p:cNvPr id="136" name="Google Shape;136;p17"/>
          <p:cNvSpPr txBox="1"/>
          <p:nvPr/>
        </p:nvSpPr>
        <p:spPr>
          <a:xfrm>
            <a:off x="172075" y="1900825"/>
            <a:ext cx="38547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“Make like a tree, and leaf the rest to us”</a:t>
            </a:r>
            <a:endParaRPr sz="16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137" name="Google Shape;137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451488" y="282913"/>
            <a:ext cx="2270025" cy="2383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26"/>
          <p:cNvSpPr txBox="1"/>
          <p:nvPr>
            <p:ph idx="1" type="subTitle"/>
          </p:nvPr>
        </p:nvSpPr>
        <p:spPr>
          <a:xfrm>
            <a:off x="4659025" y="4198000"/>
            <a:ext cx="2814000" cy="51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Delete Last Entry</a:t>
            </a:r>
            <a:endParaRPr/>
          </a:p>
        </p:txBody>
      </p:sp>
      <p:pic>
        <p:nvPicPr>
          <p:cNvPr id="239" name="Google Shape;239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00724" y="0"/>
            <a:ext cx="4243277" cy="27510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40" name="Google Shape;240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2276425"/>
            <a:ext cx="4468175" cy="2867075"/>
          </a:xfrm>
          <a:prstGeom prst="rect">
            <a:avLst/>
          </a:prstGeom>
          <a:noFill/>
          <a:ln>
            <a:noFill/>
          </a:ln>
        </p:spPr>
      </p:pic>
      <p:sp>
        <p:nvSpPr>
          <p:cNvPr id="241" name="Google Shape;241;p26"/>
          <p:cNvSpPr txBox="1"/>
          <p:nvPr>
            <p:ph idx="1" type="subTitle"/>
          </p:nvPr>
        </p:nvSpPr>
        <p:spPr>
          <a:xfrm>
            <a:off x="1506050" y="332125"/>
            <a:ext cx="2781300" cy="63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Add Random entry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27"/>
          <p:cNvSpPr txBox="1"/>
          <p:nvPr>
            <p:ph idx="1" type="subTitle"/>
          </p:nvPr>
        </p:nvSpPr>
        <p:spPr>
          <a:xfrm>
            <a:off x="4373075" y="3786250"/>
            <a:ext cx="3750300" cy="63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Order Fulfillment Date</a:t>
            </a:r>
            <a:endParaRPr/>
          </a:p>
        </p:txBody>
      </p:sp>
      <p:sp>
        <p:nvSpPr>
          <p:cNvPr id="247" name="Google Shape;247;p27"/>
          <p:cNvSpPr txBox="1"/>
          <p:nvPr>
            <p:ph idx="1" type="subTitle"/>
          </p:nvPr>
        </p:nvSpPr>
        <p:spPr>
          <a:xfrm>
            <a:off x="56600" y="726725"/>
            <a:ext cx="4619700" cy="83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Order Filled By Employee Search</a:t>
            </a:r>
            <a:endParaRPr/>
          </a:p>
        </p:txBody>
      </p:sp>
      <p:pic>
        <p:nvPicPr>
          <p:cNvPr id="248" name="Google Shape;248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76300" y="0"/>
            <a:ext cx="4467701" cy="2747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49" name="Google Shape;249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2395875"/>
            <a:ext cx="4467671" cy="2747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p28"/>
          <p:cNvSpPr txBox="1"/>
          <p:nvPr>
            <p:ph idx="1" type="subTitle"/>
          </p:nvPr>
        </p:nvSpPr>
        <p:spPr>
          <a:xfrm>
            <a:off x="4572000" y="3812800"/>
            <a:ext cx="3750300" cy="63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Search Order ID</a:t>
            </a:r>
            <a:endParaRPr/>
          </a:p>
        </p:txBody>
      </p:sp>
      <p:sp>
        <p:nvSpPr>
          <p:cNvPr id="255" name="Google Shape;255;p28"/>
          <p:cNvSpPr txBox="1"/>
          <p:nvPr>
            <p:ph idx="1" type="subTitle"/>
          </p:nvPr>
        </p:nvSpPr>
        <p:spPr>
          <a:xfrm>
            <a:off x="1632300" y="733375"/>
            <a:ext cx="2939700" cy="51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Customer ID Search</a:t>
            </a:r>
            <a:endParaRPr/>
          </a:p>
        </p:txBody>
      </p:sp>
      <p:pic>
        <p:nvPicPr>
          <p:cNvPr id="256" name="Google Shape;256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17275" y="0"/>
            <a:ext cx="4426725" cy="2722427"/>
          </a:xfrm>
          <a:prstGeom prst="rect">
            <a:avLst/>
          </a:prstGeom>
          <a:noFill/>
          <a:ln>
            <a:noFill/>
          </a:ln>
        </p:spPr>
      </p:pic>
      <p:pic>
        <p:nvPicPr>
          <p:cNvPr id="257" name="Google Shape;257;p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2421051"/>
            <a:ext cx="4426725" cy="2722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p29"/>
          <p:cNvSpPr txBox="1"/>
          <p:nvPr>
            <p:ph idx="1" type="subTitle"/>
          </p:nvPr>
        </p:nvSpPr>
        <p:spPr>
          <a:xfrm>
            <a:off x="4572000" y="3812800"/>
            <a:ext cx="3750300" cy="63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Shipping Method</a:t>
            </a:r>
            <a:endParaRPr/>
          </a:p>
        </p:txBody>
      </p:sp>
      <p:sp>
        <p:nvSpPr>
          <p:cNvPr id="263" name="Google Shape;263;p29"/>
          <p:cNvSpPr txBox="1"/>
          <p:nvPr>
            <p:ph idx="1" type="subTitle"/>
          </p:nvPr>
        </p:nvSpPr>
        <p:spPr>
          <a:xfrm>
            <a:off x="1632300" y="733375"/>
            <a:ext cx="2939700" cy="51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Ship Date Search</a:t>
            </a:r>
            <a:endParaRPr/>
          </a:p>
        </p:txBody>
      </p:sp>
      <p:pic>
        <p:nvPicPr>
          <p:cNvPr id="264" name="Google Shape;264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17275" y="0"/>
            <a:ext cx="4426725" cy="2722433"/>
          </a:xfrm>
          <a:prstGeom prst="rect">
            <a:avLst/>
          </a:prstGeom>
          <a:noFill/>
          <a:ln>
            <a:noFill/>
          </a:ln>
        </p:spPr>
      </p:pic>
      <p:pic>
        <p:nvPicPr>
          <p:cNvPr id="265" name="Google Shape;265;p2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2421067"/>
            <a:ext cx="4426725" cy="272243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p30"/>
          <p:cNvSpPr txBox="1"/>
          <p:nvPr>
            <p:ph idx="1" type="subTitle"/>
          </p:nvPr>
        </p:nvSpPr>
        <p:spPr>
          <a:xfrm>
            <a:off x="4363775" y="3812800"/>
            <a:ext cx="2770500" cy="63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Search Order Date</a:t>
            </a:r>
            <a:endParaRPr/>
          </a:p>
        </p:txBody>
      </p:sp>
      <p:sp>
        <p:nvSpPr>
          <p:cNvPr id="271" name="Google Shape;271;p30"/>
          <p:cNvSpPr txBox="1"/>
          <p:nvPr>
            <p:ph idx="1" type="subTitle"/>
          </p:nvPr>
        </p:nvSpPr>
        <p:spPr>
          <a:xfrm>
            <a:off x="2120075" y="667000"/>
            <a:ext cx="2396100" cy="51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Shipping Courier</a:t>
            </a:r>
            <a:endParaRPr/>
          </a:p>
        </p:txBody>
      </p:sp>
      <p:pic>
        <p:nvPicPr>
          <p:cNvPr id="272" name="Google Shape;272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16175" y="0"/>
            <a:ext cx="4627826" cy="28538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73" name="Google Shape;273;p3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2482150"/>
            <a:ext cx="4357451" cy="2672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7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p31"/>
          <p:cNvSpPr txBox="1"/>
          <p:nvPr>
            <p:ph type="ctrTitle"/>
          </p:nvPr>
        </p:nvSpPr>
        <p:spPr>
          <a:xfrm>
            <a:off x="2414700" y="192450"/>
            <a:ext cx="4314600" cy="768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New UI update!!!</a:t>
            </a:r>
            <a:endParaRPr/>
          </a:p>
        </p:txBody>
      </p:sp>
      <p:pic>
        <p:nvPicPr>
          <p:cNvPr id="279" name="Google Shape;279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2800" y="1522530"/>
            <a:ext cx="4539051" cy="2897570"/>
          </a:xfrm>
          <a:prstGeom prst="rect">
            <a:avLst/>
          </a:prstGeom>
          <a:noFill/>
          <a:ln>
            <a:noFill/>
          </a:ln>
        </p:spPr>
      </p:pic>
      <p:pic>
        <p:nvPicPr>
          <p:cNvPr id="280" name="Google Shape;280;p3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31858" y="1522525"/>
            <a:ext cx="4439142" cy="2897575"/>
          </a:xfrm>
          <a:prstGeom prst="rect">
            <a:avLst/>
          </a:prstGeom>
          <a:noFill/>
          <a:ln>
            <a:noFill/>
          </a:ln>
        </p:spPr>
      </p:pic>
      <p:sp>
        <p:nvSpPr>
          <p:cNvPr id="281" name="Google Shape;281;p31"/>
          <p:cNvSpPr/>
          <p:nvPr/>
        </p:nvSpPr>
        <p:spPr>
          <a:xfrm>
            <a:off x="736325" y="1061875"/>
            <a:ext cx="3251999" cy="460649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0" i="0">
                <a:ln cap="flat" cmpd="sng" w="9525">
                  <a:solidFill>
                    <a:schemeClr val="dk2"/>
                  </a:solidFill>
                  <a:prstDash val="solid"/>
                  <a:round/>
                  <a:headEnd len="sm" w="sm" type="none"/>
                  <a:tailEnd len="sm" w="sm" type="none"/>
                </a:ln>
                <a:solidFill>
                  <a:schemeClr val="lt2"/>
                </a:solidFill>
                <a:latin typeface="Arial"/>
              </a:rPr>
              <a:t>Dark Mode</a:t>
            </a:r>
          </a:p>
        </p:txBody>
      </p:sp>
      <p:sp>
        <p:nvSpPr>
          <p:cNvPr id="282" name="Google Shape;282;p31"/>
          <p:cNvSpPr/>
          <p:nvPr/>
        </p:nvSpPr>
        <p:spPr>
          <a:xfrm>
            <a:off x="5225425" y="1061875"/>
            <a:ext cx="3293569" cy="585936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0" i="0">
                <a:ln cap="flat" cmpd="sng" w="9525">
                  <a:solidFill>
                    <a:schemeClr val="dk2"/>
                  </a:solidFill>
                  <a:prstDash val="solid"/>
                  <a:round/>
                  <a:headEnd len="sm" w="sm" type="none"/>
                  <a:tailEnd len="sm" w="sm" type="none"/>
                </a:ln>
                <a:solidFill>
                  <a:srgbClr val="BA5325"/>
                </a:solidFill>
                <a:latin typeface="Arial"/>
              </a:rPr>
              <a:t>Light Mode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6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p32"/>
          <p:cNvSpPr txBox="1"/>
          <p:nvPr>
            <p:ph type="ctrTitle"/>
          </p:nvPr>
        </p:nvSpPr>
        <p:spPr>
          <a:xfrm>
            <a:off x="0" y="902600"/>
            <a:ext cx="4613100" cy="987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Live Demo Here</a:t>
            </a:r>
            <a:endParaRPr/>
          </a:p>
        </p:txBody>
      </p:sp>
      <p:sp>
        <p:nvSpPr>
          <p:cNvPr id="288" name="Google Shape;288;p32"/>
          <p:cNvSpPr/>
          <p:nvPr/>
        </p:nvSpPr>
        <p:spPr>
          <a:xfrm>
            <a:off x="0" y="2117100"/>
            <a:ext cx="9144000" cy="909300"/>
          </a:xfrm>
          <a:prstGeom prst="rect">
            <a:avLst/>
          </a:prstGeom>
          <a:solidFill>
            <a:srgbClr val="202729"/>
          </a:solidFill>
          <a:ln cap="flat" cmpd="sng" w="9525">
            <a:solidFill>
              <a:srgbClr val="20272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2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p33"/>
          <p:cNvSpPr txBox="1"/>
          <p:nvPr>
            <p:ph type="ctrTitle"/>
          </p:nvPr>
        </p:nvSpPr>
        <p:spPr>
          <a:xfrm>
            <a:off x="352913" y="139375"/>
            <a:ext cx="8123100" cy="1107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Pricing</a:t>
            </a:r>
            <a:endParaRPr/>
          </a:p>
        </p:txBody>
      </p:sp>
      <p:sp>
        <p:nvSpPr>
          <p:cNvPr id="294" name="Google Shape;294;p33"/>
          <p:cNvSpPr txBox="1"/>
          <p:nvPr>
            <p:ph idx="1" type="subTitle"/>
          </p:nvPr>
        </p:nvSpPr>
        <p:spPr>
          <a:xfrm>
            <a:off x="352925" y="1304138"/>
            <a:ext cx="8123100" cy="126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Affordability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Sustainability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Modularity</a:t>
            </a:r>
            <a:endParaRPr/>
          </a:p>
        </p:txBody>
      </p:sp>
      <p:pic>
        <p:nvPicPr>
          <p:cNvPr id="295" name="Google Shape;295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74950" y="2571750"/>
            <a:ext cx="5679025" cy="2566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96" name="Google Shape;296;p3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000863" y="-12"/>
            <a:ext cx="2143125" cy="2143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0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p34"/>
          <p:cNvSpPr txBox="1"/>
          <p:nvPr>
            <p:ph type="ctrTitle"/>
          </p:nvPr>
        </p:nvSpPr>
        <p:spPr>
          <a:xfrm>
            <a:off x="371100" y="0"/>
            <a:ext cx="8123100" cy="788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Plans</a:t>
            </a:r>
            <a:endParaRPr/>
          </a:p>
        </p:txBody>
      </p:sp>
      <p:pic>
        <p:nvPicPr>
          <p:cNvPr id="302" name="Google Shape;302;p34"/>
          <p:cNvPicPr preferRelativeResize="0"/>
          <p:nvPr/>
        </p:nvPicPr>
        <p:blipFill rotWithShape="1">
          <a:blip r:embed="rId3">
            <a:alphaModFix/>
          </a:blip>
          <a:srcRect b="0" l="0" r="616" t="0"/>
          <a:stretch/>
        </p:blipFill>
        <p:spPr>
          <a:xfrm>
            <a:off x="809650" y="712200"/>
            <a:ext cx="7552676" cy="43301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6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p35"/>
          <p:cNvSpPr txBox="1"/>
          <p:nvPr>
            <p:ph type="ctrTitle"/>
          </p:nvPr>
        </p:nvSpPr>
        <p:spPr>
          <a:xfrm>
            <a:off x="510450" y="212375"/>
            <a:ext cx="8123100" cy="728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More coming soon…</a:t>
            </a:r>
            <a:endParaRPr/>
          </a:p>
        </p:txBody>
      </p:sp>
      <p:sp>
        <p:nvSpPr>
          <p:cNvPr id="308" name="Google Shape;308;p35"/>
          <p:cNvSpPr/>
          <p:nvPr/>
        </p:nvSpPr>
        <p:spPr>
          <a:xfrm>
            <a:off x="0" y="2117100"/>
            <a:ext cx="9144000" cy="909300"/>
          </a:xfrm>
          <a:prstGeom prst="rect">
            <a:avLst/>
          </a:prstGeom>
          <a:solidFill>
            <a:srgbClr val="202729"/>
          </a:solidFill>
          <a:ln cap="flat" cmpd="sng" w="9525">
            <a:solidFill>
              <a:srgbClr val="20272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09" name="Google Shape;309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81563" y="1066950"/>
            <a:ext cx="5780874" cy="3822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18"/>
          <p:cNvSpPr txBox="1"/>
          <p:nvPr>
            <p:ph type="ctrTitle"/>
          </p:nvPr>
        </p:nvSpPr>
        <p:spPr>
          <a:xfrm>
            <a:off x="510450" y="507575"/>
            <a:ext cx="5376300" cy="917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Mission Statement</a:t>
            </a:r>
            <a:endParaRPr/>
          </a:p>
        </p:txBody>
      </p:sp>
      <p:sp>
        <p:nvSpPr>
          <p:cNvPr id="143" name="Google Shape;143;p18"/>
          <p:cNvSpPr txBox="1"/>
          <p:nvPr/>
        </p:nvSpPr>
        <p:spPr>
          <a:xfrm>
            <a:off x="688050" y="1691950"/>
            <a:ext cx="66210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-We stop at nothing to make sure your data sticks to its roots</a:t>
            </a:r>
            <a:endParaRPr sz="16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44" name="Google Shape;144;p18"/>
          <p:cNvSpPr/>
          <p:nvPr/>
        </p:nvSpPr>
        <p:spPr>
          <a:xfrm>
            <a:off x="1870800" y="2390325"/>
            <a:ext cx="1772100" cy="27345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5" name="Google Shape;145;p18"/>
          <p:cNvSpPr/>
          <p:nvPr/>
        </p:nvSpPr>
        <p:spPr>
          <a:xfrm>
            <a:off x="7368788" y="2390325"/>
            <a:ext cx="1772100" cy="27345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6" name="Google Shape;146;p18"/>
          <p:cNvSpPr/>
          <p:nvPr/>
        </p:nvSpPr>
        <p:spPr>
          <a:xfrm>
            <a:off x="3701013" y="2390325"/>
            <a:ext cx="1772100" cy="27345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7" name="Google Shape;147;p18"/>
          <p:cNvSpPr/>
          <p:nvPr/>
        </p:nvSpPr>
        <p:spPr>
          <a:xfrm>
            <a:off x="39725" y="2390325"/>
            <a:ext cx="1772100" cy="27345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8" name="Google Shape;148;p18"/>
          <p:cNvSpPr/>
          <p:nvPr/>
        </p:nvSpPr>
        <p:spPr>
          <a:xfrm>
            <a:off x="5535075" y="2409000"/>
            <a:ext cx="1772100" cy="27345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9" name="Google Shape;149;p18"/>
          <p:cNvSpPr/>
          <p:nvPr/>
        </p:nvSpPr>
        <p:spPr>
          <a:xfrm>
            <a:off x="2412162" y="2501900"/>
            <a:ext cx="689375" cy="377699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0" i="0">
                <a:ln cap="flat" cmpd="sng" w="9525">
                  <a:solidFill>
                    <a:schemeClr val="dk2"/>
                  </a:solidFill>
                  <a:prstDash val="solid"/>
                  <a:round/>
                  <a:headEnd len="sm" w="sm" type="none"/>
                  <a:tailEnd len="sm" w="sm" type="none"/>
                </a:ln>
                <a:solidFill>
                  <a:schemeClr val="lt1"/>
                </a:solidFill>
                <a:latin typeface="Arial"/>
              </a:rPr>
              <a:t>Ian</a:t>
            </a:r>
          </a:p>
        </p:txBody>
      </p:sp>
      <p:sp>
        <p:nvSpPr>
          <p:cNvPr id="150" name="Google Shape;150;p18"/>
          <p:cNvSpPr/>
          <p:nvPr/>
        </p:nvSpPr>
        <p:spPr>
          <a:xfrm>
            <a:off x="7710575" y="2483225"/>
            <a:ext cx="1088516" cy="377699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0" i="0">
                <a:ln cap="flat" cmpd="sng" w="9525">
                  <a:solidFill>
                    <a:schemeClr val="dk2"/>
                  </a:solidFill>
                  <a:prstDash val="solid"/>
                  <a:round/>
                  <a:headEnd len="sm" w="sm" type="none"/>
                  <a:tailEnd len="sm" w="sm" type="none"/>
                </a:ln>
                <a:solidFill>
                  <a:schemeClr val="lt1"/>
                </a:solidFill>
                <a:latin typeface="Arial"/>
              </a:rPr>
              <a:t>Alex</a:t>
            </a:r>
          </a:p>
        </p:txBody>
      </p:sp>
      <p:sp>
        <p:nvSpPr>
          <p:cNvPr id="151" name="Google Shape;151;p18"/>
          <p:cNvSpPr/>
          <p:nvPr/>
        </p:nvSpPr>
        <p:spPr>
          <a:xfrm>
            <a:off x="251562" y="2483225"/>
            <a:ext cx="1348435" cy="377699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0" i="0">
                <a:ln cap="flat" cmpd="sng" w="9525">
                  <a:solidFill>
                    <a:schemeClr val="dk2"/>
                  </a:solidFill>
                  <a:prstDash val="solid"/>
                  <a:round/>
                  <a:headEnd len="sm" w="sm" type="none"/>
                  <a:tailEnd len="sm" w="sm" type="none"/>
                </a:ln>
                <a:solidFill>
                  <a:schemeClr val="lt1"/>
                </a:solidFill>
                <a:latin typeface="Arial"/>
              </a:rPr>
              <a:t>Jared</a:t>
            </a:r>
          </a:p>
        </p:txBody>
      </p:sp>
      <p:sp>
        <p:nvSpPr>
          <p:cNvPr id="152" name="Google Shape;152;p18"/>
          <p:cNvSpPr/>
          <p:nvPr/>
        </p:nvSpPr>
        <p:spPr>
          <a:xfrm>
            <a:off x="6127812" y="2505013"/>
            <a:ext cx="586642" cy="371473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0" i="0">
                <a:ln cap="flat" cmpd="sng" w="9525">
                  <a:solidFill>
                    <a:schemeClr val="dk2"/>
                  </a:solidFill>
                  <a:prstDash val="solid"/>
                  <a:round/>
                  <a:headEnd len="sm" w="sm" type="none"/>
                  <a:tailEnd len="sm" w="sm" type="none"/>
                </a:ln>
                <a:solidFill>
                  <a:schemeClr val="lt1"/>
                </a:solidFill>
                <a:latin typeface="Arial"/>
              </a:rPr>
              <a:t>Ali</a:t>
            </a:r>
          </a:p>
        </p:txBody>
      </p:sp>
      <p:sp>
        <p:nvSpPr>
          <p:cNvPr id="153" name="Google Shape;153;p18"/>
          <p:cNvSpPr/>
          <p:nvPr/>
        </p:nvSpPr>
        <p:spPr>
          <a:xfrm>
            <a:off x="4112987" y="2486338"/>
            <a:ext cx="948171" cy="480425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0" i="0">
                <a:ln cap="flat" cmpd="sng" w="9525">
                  <a:solidFill>
                    <a:schemeClr val="dk2"/>
                  </a:solidFill>
                  <a:prstDash val="solid"/>
                  <a:round/>
                  <a:headEnd len="sm" w="sm" type="none"/>
                  <a:tailEnd len="sm" w="sm" type="none"/>
                </a:ln>
                <a:solidFill>
                  <a:schemeClr val="lt1"/>
                </a:solidFill>
                <a:latin typeface="Arial"/>
              </a:rPr>
              <a:t>Huy</a:t>
            </a:r>
          </a:p>
        </p:txBody>
      </p:sp>
      <p:sp>
        <p:nvSpPr>
          <p:cNvPr id="154" name="Google Shape;154;p18"/>
          <p:cNvSpPr txBox="1"/>
          <p:nvPr/>
        </p:nvSpPr>
        <p:spPr>
          <a:xfrm>
            <a:off x="1718525" y="3021600"/>
            <a:ext cx="1898100" cy="8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Proxima Nova"/>
              <a:buChar char="●"/>
            </a:pPr>
            <a:r>
              <a:rPr lang="en">
                <a:latin typeface="Proxima Nova"/>
                <a:ea typeface="Proxima Nova"/>
                <a:cs typeface="Proxima Nova"/>
                <a:sym typeface="Proxima Nova"/>
              </a:rPr>
              <a:t>Data extraction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Proxima Nova"/>
              <a:buChar char="●"/>
            </a:pPr>
            <a:r>
              <a:rPr lang="en">
                <a:latin typeface="Proxima Nova"/>
                <a:ea typeface="Proxima Nova"/>
                <a:cs typeface="Proxima Nova"/>
                <a:sym typeface="Proxima Nova"/>
              </a:rPr>
              <a:t>Back-End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Font typeface="Proxima Nova"/>
              <a:buChar char="●"/>
            </a:pPr>
            <a:r>
              <a:rPr lang="en" sz="1200">
                <a:latin typeface="Proxima Nova"/>
                <a:ea typeface="Proxima Nova"/>
                <a:cs typeface="Proxima Nova"/>
                <a:sym typeface="Proxima Nova"/>
              </a:rPr>
              <a:t>Integration</a:t>
            </a:r>
            <a:endParaRPr sz="12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55" name="Google Shape;155;p18"/>
          <p:cNvSpPr txBox="1"/>
          <p:nvPr/>
        </p:nvSpPr>
        <p:spPr>
          <a:xfrm>
            <a:off x="7309038" y="3047500"/>
            <a:ext cx="18318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Proxima Nova"/>
              <a:buChar char="●"/>
            </a:pPr>
            <a:r>
              <a:rPr lang="en">
                <a:latin typeface="Proxima Nova"/>
                <a:ea typeface="Proxima Nova"/>
                <a:cs typeface="Proxima Nova"/>
                <a:sym typeface="Proxima Nova"/>
              </a:rPr>
              <a:t>Visualization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Proxima Nova"/>
              <a:buChar char="●"/>
            </a:pPr>
            <a:r>
              <a:rPr lang="en">
                <a:latin typeface="Proxima Nova"/>
                <a:ea typeface="Proxima Nova"/>
                <a:cs typeface="Proxima Nova"/>
                <a:sym typeface="Proxima Nova"/>
              </a:rPr>
              <a:t>Structured GUI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Proxima Nova"/>
              <a:buChar char="●"/>
            </a:pPr>
            <a:r>
              <a:rPr lang="en">
                <a:latin typeface="Proxima Nova"/>
                <a:ea typeface="Proxima Nova"/>
                <a:cs typeface="Proxima Nova"/>
                <a:sym typeface="Proxima Nova"/>
              </a:rPr>
              <a:t>Front-End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56" name="Google Shape;156;p18"/>
          <p:cNvSpPr txBox="1"/>
          <p:nvPr/>
        </p:nvSpPr>
        <p:spPr>
          <a:xfrm>
            <a:off x="39725" y="3047500"/>
            <a:ext cx="17721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Proxima Nova"/>
              <a:buChar char="●"/>
            </a:pPr>
            <a:r>
              <a:rPr lang="en">
                <a:latin typeface="Proxima Nova"/>
                <a:ea typeface="Proxima Nova"/>
                <a:cs typeface="Proxima Nova"/>
                <a:sym typeface="Proxima Nova"/>
              </a:rPr>
              <a:t>Website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Proxima Nova"/>
              <a:buChar char="●"/>
            </a:pPr>
            <a:r>
              <a:rPr lang="en">
                <a:latin typeface="Proxima Nova"/>
                <a:ea typeface="Proxima Nova"/>
                <a:cs typeface="Proxima Nova"/>
                <a:sym typeface="Proxima Nova"/>
              </a:rPr>
              <a:t>Github Repo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Proxima Nova"/>
              <a:buChar char="●"/>
            </a:pPr>
            <a:r>
              <a:rPr lang="en">
                <a:latin typeface="Proxima Nova"/>
                <a:ea typeface="Proxima Nova"/>
                <a:cs typeface="Proxima Nova"/>
                <a:sym typeface="Proxima Nova"/>
              </a:rPr>
              <a:t>Growth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57" name="Google Shape;157;p18"/>
          <p:cNvSpPr txBox="1"/>
          <p:nvPr/>
        </p:nvSpPr>
        <p:spPr>
          <a:xfrm>
            <a:off x="5409075" y="2803400"/>
            <a:ext cx="18981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Proxima Nova"/>
              <a:buChar char="●"/>
            </a:pPr>
            <a:r>
              <a:rPr lang="en">
                <a:latin typeface="Proxima Nova"/>
                <a:ea typeface="Proxima Nova"/>
                <a:cs typeface="Proxima Nova"/>
                <a:sym typeface="Proxima Nova"/>
              </a:rPr>
              <a:t>Documentation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Proxima Nova"/>
              <a:buChar char="●"/>
            </a:pPr>
            <a:r>
              <a:rPr lang="en">
                <a:latin typeface="Proxima Nova"/>
                <a:ea typeface="Proxima Nova"/>
                <a:cs typeface="Proxima Nova"/>
                <a:sym typeface="Proxima Nova"/>
              </a:rPr>
              <a:t>Presentation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Proxima Nova"/>
              <a:buChar char="●"/>
            </a:pPr>
            <a:r>
              <a:rPr lang="en">
                <a:latin typeface="Proxima Nova"/>
                <a:ea typeface="Proxima Nova"/>
                <a:cs typeface="Proxima Nova"/>
                <a:sym typeface="Proxima Nova"/>
              </a:rPr>
              <a:t>Organization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58" name="Google Shape;158;p18"/>
          <p:cNvSpPr txBox="1"/>
          <p:nvPr/>
        </p:nvSpPr>
        <p:spPr>
          <a:xfrm>
            <a:off x="3704763" y="2895100"/>
            <a:ext cx="1772100" cy="104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Proxima Nova"/>
              <a:buChar char="●"/>
            </a:pPr>
            <a:r>
              <a:rPr lang="en">
                <a:latin typeface="Proxima Nova"/>
                <a:ea typeface="Proxima Nova"/>
                <a:cs typeface="Proxima Nova"/>
                <a:sym typeface="Proxima Nova"/>
              </a:rPr>
              <a:t>Compliance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Proxima Nova"/>
              <a:buChar char="●"/>
            </a:pPr>
            <a:r>
              <a:rPr lang="en">
                <a:latin typeface="Proxima Nova"/>
                <a:ea typeface="Proxima Nova"/>
                <a:cs typeface="Proxima Nova"/>
                <a:sym typeface="Proxima Nova"/>
              </a:rPr>
              <a:t>Polished GUI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Proxima Nova"/>
              <a:buChar char="●"/>
            </a:pPr>
            <a:r>
              <a:rPr lang="en">
                <a:latin typeface="Proxima Nova"/>
                <a:ea typeface="Proxima Nova"/>
                <a:cs typeface="Proxima Nova"/>
                <a:sym typeface="Proxima Nova"/>
              </a:rPr>
              <a:t>ToS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Proxima Nova"/>
              <a:buChar char="●"/>
            </a:pPr>
            <a:r>
              <a:rPr lang="en">
                <a:latin typeface="Proxima Nova"/>
                <a:ea typeface="Proxima Nova"/>
                <a:cs typeface="Proxima Nova"/>
                <a:sym typeface="Proxima Nova"/>
              </a:rPr>
              <a:t>Liability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159" name="Google Shape;159;p18"/>
          <p:cNvPicPr preferRelativeResize="0"/>
          <p:nvPr/>
        </p:nvPicPr>
        <p:blipFill rotWithShape="1">
          <a:blip r:embed="rId3">
            <a:alphaModFix/>
          </a:blip>
          <a:srcRect b="6964" l="0" r="0" t="18067"/>
          <a:stretch/>
        </p:blipFill>
        <p:spPr>
          <a:xfrm>
            <a:off x="7622150" y="3802601"/>
            <a:ext cx="1265400" cy="12648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160" name="Google Shape;160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060050" y="3933800"/>
            <a:ext cx="1046700" cy="10467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161" name="Google Shape;161;p18"/>
          <p:cNvPicPr preferRelativeResize="0"/>
          <p:nvPr/>
        </p:nvPicPr>
        <p:blipFill rotWithShape="1">
          <a:blip r:embed="rId5">
            <a:alphaModFix/>
          </a:blip>
          <a:srcRect b="28636" l="10577" r="11528" t="3488"/>
          <a:stretch/>
        </p:blipFill>
        <p:spPr>
          <a:xfrm>
            <a:off x="267750" y="3802600"/>
            <a:ext cx="1262100" cy="12648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162" name="Google Shape;162;p18"/>
          <p:cNvPicPr preferRelativeResize="0"/>
          <p:nvPr/>
        </p:nvPicPr>
        <p:blipFill rotWithShape="1">
          <a:blip r:embed="rId6">
            <a:alphaModFix/>
          </a:blip>
          <a:srcRect b="28474" l="40849" r="0" t="0"/>
          <a:stretch/>
        </p:blipFill>
        <p:spPr>
          <a:xfrm>
            <a:off x="3019875" y="3548075"/>
            <a:ext cx="626700" cy="1387200"/>
          </a:xfrm>
          <a:prstGeom prst="round2DiagRect">
            <a:avLst>
              <a:gd fmla="val 16667" name="adj1"/>
              <a:gd fmla="val 0" name="adj2"/>
            </a:avLst>
          </a:prstGeom>
          <a:noFill/>
          <a:ln>
            <a:noFill/>
          </a:ln>
        </p:spPr>
      </p:pic>
      <p:pic>
        <p:nvPicPr>
          <p:cNvPr id="163" name="Google Shape;163;p18"/>
          <p:cNvPicPr preferRelativeResize="0"/>
          <p:nvPr/>
        </p:nvPicPr>
        <p:blipFill rotWithShape="1">
          <a:blip r:embed="rId7">
            <a:alphaModFix/>
          </a:blip>
          <a:srcRect b="15177" l="0" r="0" t="22130"/>
          <a:stretch/>
        </p:blipFill>
        <p:spPr>
          <a:xfrm>
            <a:off x="5758375" y="3676650"/>
            <a:ext cx="1423500" cy="1589400"/>
          </a:xfrm>
          <a:prstGeom prst="ellipse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3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p36"/>
          <p:cNvSpPr txBox="1"/>
          <p:nvPr>
            <p:ph type="ctrTitle"/>
          </p:nvPr>
        </p:nvSpPr>
        <p:spPr>
          <a:xfrm>
            <a:off x="510450" y="145800"/>
            <a:ext cx="8123100" cy="897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Works Cited</a:t>
            </a:r>
            <a:endParaRPr/>
          </a:p>
        </p:txBody>
      </p:sp>
      <p:sp>
        <p:nvSpPr>
          <p:cNvPr id="315" name="Google Shape;315;p36"/>
          <p:cNvSpPr txBox="1"/>
          <p:nvPr>
            <p:ph idx="1" type="subTitle"/>
          </p:nvPr>
        </p:nvSpPr>
        <p:spPr>
          <a:xfrm>
            <a:off x="510450" y="1341461"/>
            <a:ext cx="8123100" cy="2460600"/>
          </a:xfrm>
          <a:prstGeom prst="rect">
            <a:avLst/>
          </a:prstGeom>
          <a:solidFill>
            <a:schemeClr val="lt1"/>
          </a:solidFill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35560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i="1" lang="en" sz="1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Python enhancement proposals</a:t>
            </a:r>
            <a:r>
              <a:rPr lang="en" sz="1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 PEP 8 – Style Guide for Python Code. (n.d.). Retrieved March 5, 2023, from </a:t>
            </a:r>
            <a:r>
              <a:rPr lang="en" sz="16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https://peps.python.org/pep-0008/</a:t>
            </a:r>
            <a:endParaRPr sz="16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35560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Amazon Web Services. (n.d.). AWS Lambda Pricing. Retrieved March 7, 2023, from https://aws.amazon.com/lambda/pricing/</a:t>
            </a:r>
            <a:r>
              <a:rPr lang="en" sz="2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sz="2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35560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4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19"/>
          <p:cNvSpPr txBox="1"/>
          <p:nvPr>
            <p:ph type="ctrTitle"/>
          </p:nvPr>
        </p:nvSpPr>
        <p:spPr>
          <a:xfrm>
            <a:off x="510450" y="417325"/>
            <a:ext cx="8123100" cy="883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First Issue: The website</a:t>
            </a:r>
            <a:endParaRPr/>
          </a:p>
        </p:txBody>
      </p:sp>
      <p:sp>
        <p:nvSpPr>
          <p:cNvPr id="169" name="Google Shape;169;p19"/>
          <p:cNvSpPr txBox="1"/>
          <p:nvPr>
            <p:ph idx="1" type="subTitle"/>
          </p:nvPr>
        </p:nvSpPr>
        <p:spPr>
          <a:xfrm>
            <a:off x="510450" y="1479132"/>
            <a:ext cx="8123100" cy="226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HTML, CSS, JavaScript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Other languages used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Going forward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Amazing growth</a:t>
            </a:r>
            <a:endParaRPr/>
          </a:p>
        </p:txBody>
      </p:sp>
      <p:pic>
        <p:nvPicPr>
          <p:cNvPr id="170" name="Google Shape;170;p19"/>
          <p:cNvPicPr preferRelativeResize="0"/>
          <p:nvPr/>
        </p:nvPicPr>
        <p:blipFill rotWithShape="1">
          <a:blip r:embed="rId3">
            <a:alphaModFix/>
          </a:blip>
          <a:srcRect b="0" l="455" r="495" t="0"/>
          <a:stretch/>
        </p:blipFill>
        <p:spPr>
          <a:xfrm>
            <a:off x="4121425" y="1146575"/>
            <a:ext cx="5022576" cy="2993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20"/>
          <p:cNvSpPr txBox="1"/>
          <p:nvPr>
            <p:ph type="ctrTitle"/>
          </p:nvPr>
        </p:nvSpPr>
        <p:spPr>
          <a:xfrm>
            <a:off x="295050" y="0"/>
            <a:ext cx="8553900" cy="894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second issue: </a:t>
            </a:r>
            <a:r>
              <a:rPr lang="en"/>
              <a:t>data extraction</a:t>
            </a:r>
            <a:endParaRPr/>
          </a:p>
        </p:txBody>
      </p:sp>
      <p:sp>
        <p:nvSpPr>
          <p:cNvPr id="176" name="Google Shape;176;p20"/>
          <p:cNvSpPr txBox="1"/>
          <p:nvPr>
            <p:ph idx="1" type="subTitle"/>
          </p:nvPr>
        </p:nvSpPr>
        <p:spPr>
          <a:xfrm>
            <a:off x="295050" y="769675"/>
            <a:ext cx="4332300" cy="227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CSV, Pickle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Back-end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How we used the libraries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Coding reviews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Improvements</a:t>
            </a:r>
            <a:endParaRPr/>
          </a:p>
        </p:txBody>
      </p:sp>
      <p:pic>
        <p:nvPicPr>
          <p:cNvPr id="177" name="Google Shape;177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96588" y="3250075"/>
            <a:ext cx="6750826" cy="1687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8" name="Google Shape;178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955525" y="818587"/>
            <a:ext cx="5188475" cy="2179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21"/>
          <p:cNvSpPr txBox="1"/>
          <p:nvPr>
            <p:ph type="ctrTitle"/>
          </p:nvPr>
        </p:nvSpPr>
        <p:spPr>
          <a:xfrm>
            <a:off x="510450" y="199100"/>
            <a:ext cx="8123100" cy="788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Third issue: compliance</a:t>
            </a:r>
            <a:endParaRPr/>
          </a:p>
        </p:txBody>
      </p:sp>
      <p:sp>
        <p:nvSpPr>
          <p:cNvPr id="184" name="Google Shape;184;p21"/>
          <p:cNvSpPr txBox="1"/>
          <p:nvPr>
            <p:ph idx="1" type="subTitle"/>
          </p:nvPr>
        </p:nvSpPr>
        <p:spPr>
          <a:xfrm>
            <a:off x="510450" y="1330699"/>
            <a:ext cx="8123100" cy="1383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PEP-8 standards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ToS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Liability</a:t>
            </a:r>
            <a:endParaRPr/>
          </a:p>
        </p:txBody>
      </p:sp>
      <p:pic>
        <p:nvPicPr>
          <p:cNvPr id="185" name="Google Shape;185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47900" y="3019399"/>
            <a:ext cx="4248202" cy="21241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22"/>
          <p:cNvSpPr/>
          <p:nvPr/>
        </p:nvSpPr>
        <p:spPr>
          <a:xfrm>
            <a:off x="0" y="2302800"/>
            <a:ext cx="9144000" cy="909300"/>
          </a:xfrm>
          <a:prstGeom prst="rect">
            <a:avLst/>
          </a:prstGeom>
          <a:solidFill>
            <a:srgbClr val="202729"/>
          </a:solidFill>
          <a:ln cap="flat" cmpd="sng" w="9525">
            <a:solidFill>
              <a:srgbClr val="20272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1" name="Google Shape;191;p22"/>
          <p:cNvSpPr txBox="1"/>
          <p:nvPr>
            <p:ph idx="1" type="subTitle"/>
          </p:nvPr>
        </p:nvSpPr>
        <p:spPr>
          <a:xfrm>
            <a:off x="510450" y="1955699"/>
            <a:ext cx="8123100" cy="185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Structure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Starting point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Visually appealing</a:t>
            </a:r>
            <a:endParaRPr/>
          </a:p>
        </p:txBody>
      </p:sp>
      <p:sp>
        <p:nvSpPr>
          <p:cNvPr id="192" name="Google Shape;192;p22"/>
          <p:cNvSpPr txBox="1"/>
          <p:nvPr>
            <p:ph type="ctrTitle"/>
          </p:nvPr>
        </p:nvSpPr>
        <p:spPr>
          <a:xfrm>
            <a:off x="510450" y="743325"/>
            <a:ext cx="8123100" cy="1373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Fourth Issue: Data Visualization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93" name="Google Shape;193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62575" y="1681863"/>
            <a:ext cx="2136600" cy="2404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23"/>
          <p:cNvSpPr txBox="1"/>
          <p:nvPr>
            <p:ph type="ctrTitle"/>
          </p:nvPr>
        </p:nvSpPr>
        <p:spPr>
          <a:xfrm>
            <a:off x="510450" y="150425"/>
            <a:ext cx="8123100" cy="918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Fifth Issue: Database Integration</a:t>
            </a:r>
            <a:endParaRPr/>
          </a:p>
        </p:txBody>
      </p:sp>
      <p:sp>
        <p:nvSpPr>
          <p:cNvPr id="199" name="Google Shape;199;p23"/>
          <p:cNvSpPr txBox="1"/>
          <p:nvPr>
            <p:ph idx="1" type="subTitle"/>
          </p:nvPr>
        </p:nvSpPr>
        <p:spPr>
          <a:xfrm>
            <a:off x="510450" y="1447101"/>
            <a:ext cx="8123100" cy="193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Front-end To Backend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Splitting code into classes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Organizational standards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424242"/>
            </a:gs>
            <a:gs pos="100000">
              <a:srgbClr val="010101"/>
            </a:gs>
          </a:gsLst>
          <a:lin ang="5400012" scaled="0"/>
        </a:gradFill>
      </p:bgPr>
    </p:bg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24"/>
          <p:cNvSpPr txBox="1"/>
          <p:nvPr>
            <p:ph type="title"/>
          </p:nvPr>
        </p:nvSpPr>
        <p:spPr>
          <a:xfrm>
            <a:off x="628650" y="177403"/>
            <a:ext cx="7886700" cy="551260"/>
          </a:xfrm>
          <a:prstGeom prst="rect">
            <a:avLst/>
          </a:prstGeom>
          <a:solidFill>
            <a:srgbClr val="DEDEDE"/>
          </a:solidFill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en"/>
              <a:t>Add a Slide Title</a:t>
            </a:r>
            <a:endParaRPr/>
          </a:p>
        </p:txBody>
      </p:sp>
      <p:sp>
        <p:nvSpPr>
          <p:cNvPr id="205" name="Google Shape;205;p24"/>
          <p:cNvSpPr txBox="1"/>
          <p:nvPr>
            <p:ph idx="4" type="body"/>
          </p:nvPr>
        </p:nvSpPr>
        <p:spPr>
          <a:xfrm>
            <a:off x="5428483" y="2743199"/>
            <a:ext cx="1645106" cy="375047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en"/>
              <a:t>Polishing</a:t>
            </a:r>
            <a:endParaRPr/>
          </a:p>
        </p:txBody>
      </p:sp>
      <p:sp>
        <p:nvSpPr>
          <p:cNvPr id="206" name="Google Shape;206;p24"/>
          <p:cNvSpPr txBox="1"/>
          <p:nvPr>
            <p:ph idx="3" type="body"/>
          </p:nvPr>
        </p:nvSpPr>
        <p:spPr>
          <a:xfrm>
            <a:off x="5416407" y="3525439"/>
            <a:ext cx="1669256" cy="1373981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</a:pPr>
            <a:r>
              <a:rPr lang="en"/>
              <a:t>Added GUI</a:t>
            </a:r>
            <a:endParaRPr/>
          </a:p>
        </p:txBody>
      </p:sp>
      <p:pic>
        <p:nvPicPr>
          <p:cNvPr descr="Logo, icon&#10;&#10;Description automatically generated" id="207" name="Google Shape;207;p24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722605" y="975224"/>
            <a:ext cx="933217" cy="1088828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Map&#10;&#10;Description automatically generated" id="208" name="Google Shape;208;p24"/>
          <p:cNvPicPr preferRelativeResize="0"/>
          <p:nvPr>
            <p:ph idx="2" type="body"/>
          </p:nvPr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751114" y="2824064"/>
            <a:ext cx="2392886" cy="212177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 picture containing plant&#10;&#10;Description automatically generated" id="209" name="Google Shape;209;p24"/>
          <p:cNvPicPr preferRelativeResize="0"/>
          <p:nvPr>
            <p:ph idx="8" type="body"/>
          </p:nvPr>
        </p:nvPicPr>
        <p:blipFill rotWithShape="1">
          <a:blip r:embed="rId5">
            <a:alphaModFix/>
          </a:blip>
          <a:srcRect b="0" l="58213" r="0" t="0"/>
          <a:stretch/>
        </p:blipFill>
        <p:spPr>
          <a:xfrm>
            <a:off x="4075852" y="3518934"/>
            <a:ext cx="992295" cy="1428514"/>
          </a:xfrm>
          <a:prstGeom prst="rect">
            <a:avLst/>
          </a:prstGeom>
          <a:noFill/>
          <a:ln>
            <a:noFill/>
          </a:ln>
        </p:spPr>
      </p:pic>
      <p:sp>
        <p:nvSpPr>
          <p:cNvPr id="210" name="Google Shape;210;p24"/>
          <p:cNvSpPr txBox="1"/>
          <p:nvPr>
            <p:ph idx="6" type="body"/>
          </p:nvPr>
        </p:nvSpPr>
        <p:spPr>
          <a:xfrm>
            <a:off x="2070412" y="2722940"/>
            <a:ext cx="1645106" cy="375047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en"/>
              <a:t>First drafts</a:t>
            </a:r>
            <a:endParaRPr/>
          </a:p>
        </p:txBody>
      </p:sp>
      <p:sp>
        <p:nvSpPr>
          <p:cNvPr id="211" name="Google Shape;211;p24"/>
          <p:cNvSpPr txBox="1"/>
          <p:nvPr/>
        </p:nvSpPr>
        <p:spPr>
          <a:xfrm>
            <a:off x="627088" y="170819"/>
            <a:ext cx="7886700" cy="551260"/>
          </a:xfrm>
          <a:prstGeom prst="rect">
            <a:avLst/>
          </a:prstGeom>
          <a:solidFill>
            <a:srgbClr val="DEDEDE"/>
          </a:solidFill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en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Timeline</a:t>
            </a:r>
            <a:endParaRPr sz="1100"/>
          </a:p>
        </p:txBody>
      </p:sp>
      <p:sp>
        <p:nvSpPr>
          <p:cNvPr id="212" name="Google Shape;212;p24"/>
          <p:cNvSpPr txBox="1"/>
          <p:nvPr/>
        </p:nvSpPr>
        <p:spPr>
          <a:xfrm>
            <a:off x="3715517" y="2743199"/>
            <a:ext cx="1645106" cy="375047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b="1" lang="en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Revisions</a:t>
            </a:r>
            <a:endParaRPr sz="1100"/>
          </a:p>
        </p:txBody>
      </p:sp>
      <p:sp>
        <p:nvSpPr>
          <p:cNvPr id="213" name="Google Shape;213;p24"/>
          <p:cNvSpPr txBox="1"/>
          <p:nvPr/>
        </p:nvSpPr>
        <p:spPr>
          <a:xfrm>
            <a:off x="5564861" y="2796407"/>
            <a:ext cx="138548" cy="276999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4" name="Google Shape;214;p24"/>
          <p:cNvSpPr/>
          <p:nvPr/>
        </p:nvSpPr>
        <p:spPr>
          <a:xfrm>
            <a:off x="3758611" y="900112"/>
            <a:ext cx="1645106" cy="1671639"/>
          </a:xfrm>
          <a:prstGeom prst="roundRect">
            <a:avLst>
              <a:gd fmla="val 16667" name="adj"/>
            </a:avLst>
          </a:prstGeom>
          <a:solidFill>
            <a:srgbClr val="FEB040"/>
          </a:solidFill>
          <a:ln cap="flat" cmpd="sng" w="12700">
            <a:solidFill>
              <a:srgbClr val="BA5325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5" name="Google Shape;215;p24"/>
          <p:cNvSpPr/>
          <p:nvPr/>
        </p:nvSpPr>
        <p:spPr>
          <a:xfrm>
            <a:off x="3758611" y="1057800"/>
            <a:ext cx="1645106" cy="438581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-Weekly coding</a:t>
            </a:r>
            <a:endParaRPr sz="1100"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meetings</a:t>
            </a:r>
            <a:endParaRPr sz="1100"/>
          </a:p>
        </p:txBody>
      </p:sp>
      <p:sp>
        <p:nvSpPr>
          <p:cNvPr id="216" name="Google Shape;216;p24"/>
          <p:cNvSpPr/>
          <p:nvPr/>
        </p:nvSpPr>
        <p:spPr>
          <a:xfrm>
            <a:off x="3749447" y="1516640"/>
            <a:ext cx="1645106" cy="438581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-Polishing</a:t>
            </a:r>
            <a:endParaRPr sz="1100"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back-end</a:t>
            </a:r>
            <a:endParaRPr sz="1100"/>
          </a:p>
        </p:txBody>
      </p:sp>
      <p:sp>
        <p:nvSpPr>
          <p:cNvPr id="217" name="Google Shape;217;p24"/>
          <p:cNvSpPr/>
          <p:nvPr/>
        </p:nvSpPr>
        <p:spPr>
          <a:xfrm>
            <a:off x="4002103" y="1975479"/>
            <a:ext cx="1139793" cy="438581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-Kanban</a:t>
            </a:r>
            <a:endParaRPr sz="1100"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tool</a:t>
            </a:r>
            <a:endParaRPr sz="1100"/>
          </a:p>
        </p:txBody>
      </p:sp>
      <p:sp>
        <p:nvSpPr>
          <p:cNvPr id="218" name="Google Shape;218;p24"/>
          <p:cNvSpPr/>
          <p:nvPr/>
        </p:nvSpPr>
        <p:spPr>
          <a:xfrm>
            <a:off x="5437514" y="3255975"/>
            <a:ext cx="1669256" cy="1588951"/>
          </a:xfrm>
          <a:prstGeom prst="roundRect">
            <a:avLst>
              <a:gd fmla="val 16667" name="adj"/>
            </a:avLst>
          </a:prstGeom>
          <a:solidFill>
            <a:srgbClr val="72A994"/>
          </a:solidFill>
          <a:ln cap="flat" cmpd="sng" w="12700">
            <a:solidFill>
              <a:srgbClr val="FEB040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rgbClr val="FEFEFE"/>
                </a:solidFill>
                <a:latin typeface="Arial"/>
                <a:ea typeface="Arial"/>
                <a:cs typeface="Arial"/>
                <a:sym typeface="Arial"/>
              </a:rPr>
              <a:t>Creating the GUI</a:t>
            </a:r>
            <a:endParaRPr sz="1100"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500">
              <a:solidFill>
                <a:srgbClr val="FEFEFE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rgbClr val="FEFEFE"/>
                </a:solidFill>
                <a:latin typeface="Arial"/>
                <a:ea typeface="Arial"/>
                <a:cs typeface="Arial"/>
                <a:sym typeface="Arial"/>
              </a:rPr>
              <a:t>Back-end compliance</a:t>
            </a:r>
            <a:endParaRPr sz="1100"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solidFill>
                <a:srgbClr val="FEFEFE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rgbClr val="FEFEFE"/>
                </a:solidFill>
                <a:latin typeface="Arial"/>
                <a:ea typeface="Arial"/>
                <a:cs typeface="Arial"/>
                <a:sym typeface="Arial"/>
              </a:rPr>
              <a:t>Privacy policy</a:t>
            </a:r>
            <a:endParaRPr sz="1100"/>
          </a:p>
        </p:txBody>
      </p:sp>
      <p:sp>
        <p:nvSpPr>
          <p:cNvPr id="219" name="Google Shape;219;p24"/>
          <p:cNvSpPr/>
          <p:nvPr/>
        </p:nvSpPr>
        <p:spPr>
          <a:xfrm>
            <a:off x="7106770" y="853643"/>
            <a:ext cx="1645106" cy="1671639"/>
          </a:xfrm>
          <a:prstGeom prst="roundRect">
            <a:avLst>
              <a:gd fmla="val 16667" name="adj"/>
            </a:avLst>
          </a:prstGeom>
          <a:solidFill>
            <a:schemeClr val="accent1"/>
          </a:solidFill>
          <a:ln cap="flat" cmpd="sng" w="12700">
            <a:solidFill>
              <a:srgbClr val="BA5325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00B05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00B05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0" name="Google Shape;220;p24"/>
          <p:cNvSpPr txBox="1"/>
          <p:nvPr/>
        </p:nvSpPr>
        <p:spPr>
          <a:xfrm>
            <a:off x="7106775" y="888950"/>
            <a:ext cx="1773300" cy="269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The Final</a:t>
            </a:r>
            <a:r>
              <a:rPr b="1" lang="en" sz="1300">
                <a:solidFill>
                  <a:schemeClr val="dk1"/>
                </a:solidFill>
              </a:rPr>
              <a:t> </a:t>
            </a:r>
            <a:r>
              <a:rPr b="1" lang="en" sz="13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Product!</a:t>
            </a:r>
            <a:endParaRPr sz="1000"/>
          </a:p>
        </p:txBody>
      </p:sp>
      <p:sp>
        <p:nvSpPr>
          <p:cNvPr id="221" name="Google Shape;221;p24"/>
          <p:cNvSpPr txBox="1"/>
          <p:nvPr/>
        </p:nvSpPr>
        <p:spPr>
          <a:xfrm>
            <a:off x="357117" y="2722940"/>
            <a:ext cx="1645106" cy="375047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b="1" lang="en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Tasking</a:t>
            </a:r>
            <a:endParaRPr sz="1100"/>
          </a:p>
        </p:txBody>
      </p:sp>
      <p:sp>
        <p:nvSpPr>
          <p:cNvPr id="222" name="Google Shape;222;p24"/>
          <p:cNvSpPr txBox="1"/>
          <p:nvPr/>
        </p:nvSpPr>
        <p:spPr>
          <a:xfrm>
            <a:off x="7838025" y="1559650"/>
            <a:ext cx="1320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3" name="Google Shape;223;p24"/>
          <p:cNvSpPr txBox="1"/>
          <p:nvPr/>
        </p:nvSpPr>
        <p:spPr>
          <a:xfrm>
            <a:off x="-597300" y="3046275"/>
            <a:ext cx="3822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4" name="Google Shape;224;p24"/>
          <p:cNvSpPr/>
          <p:nvPr/>
        </p:nvSpPr>
        <p:spPr>
          <a:xfrm>
            <a:off x="7181000" y="1207500"/>
            <a:ext cx="1519797" cy="1088824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0" i="0">
                <a:ln cap="flat" cmpd="sng" w="12700">
                  <a:solidFill>
                    <a:srgbClr val="38761D"/>
                  </a:solidFill>
                  <a:prstDash val="solid"/>
                  <a:miter lim="8000"/>
                  <a:headEnd len="sm" w="sm" type="none"/>
                  <a:tailEnd len="sm" w="sm" type="none"/>
                </a:ln>
                <a:solidFill>
                  <a:srgbClr val="1D3941"/>
                </a:solidFill>
                <a:latin typeface="Arial"/>
              </a:rPr>
              <a:t>Linked front-end</a:t>
            </a:r>
            <a:br>
              <a:rPr b="0" i="0">
                <a:ln cap="flat" cmpd="sng" w="12700">
                  <a:solidFill>
                    <a:srgbClr val="38761D"/>
                  </a:solidFill>
                  <a:prstDash val="solid"/>
                  <a:miter lim="8000"/>
                  <a:headEnd len="sm" w="sm" type="none"/>
                  <a:tailEnd len="sm" w="sm" type="none"/>
                </a:ln>
                <a:solidFill>
                  <a:srgbClr val="1D3941"/>
                </a:solidFill>
                <a:latin typeface="Arial"/>
              </a:rPr>
            </a:br>
            <a:r>
              <a:rPr b="0" i="0">
                <a:ln cap="flat" cmpd="sng" w="12700">
                  <a:solidFill>
                    <a:srgbClr val="38761D"/>
                  </a:solidFill>
                  <a:prstDash val="solid"/>
                  <a:miter lim="8000"/>
                  <a:headEnd len="sm" w="sm" type="none"/>
                  <a:tailEnd len="sm" w="sm" type="none"/>
                </a:ln>
                <a:solidFill>
                  <a:srgbClr val="1D3941"/>
                </a:solidFill>
                <a:latin typeface="Arial"/>
              </a:rPr>
              <a:t>to back-end</a:t>
            </a:r>
            <a:br>
              <a:rPr b="0" i="0">
                <a:ln cap="flat" cmpd="sng" w="12700">
                  <a:solidFill>
                    <a:srgbClr val="38761D"/>
                  </a:solidFill>
                  <a:prstDash val="solid"/>
                  <a:miter lim="8000"/>
                  <a:headEnd len="sm" w="sm" type="none"/>
                  <a:tailEnd len="sm" w="sm" type="none"/>
                </a:ln>
                <a:solidFill>
                  <a:srgbClr val="1D3941"/>
                </a:solidFill>
                <a:latin typeface="Arial"/>
              </a:rPr>
            </a:br>
            <a:r>
              <a:rPr b="0" i="0">
                <a:ln cap="flat" cmpd="sng" w="12700">
                  <a:solidFill>
                    <a:srgbClr val="38761D"/>
                  </a:solidFill>
                  <a:prstDash val="solid"/>
                  <a:miter lim="8000"/>
                  <a:headEnd len="sm" w="sm" type="none"/>
                  <a:tailEnd len="sm" w="sm" type="none"/>
                </a:ln>
                <a:solidFill>
                  <a:srgbClr val="1D3941"/>
                </a:solidFill>
                <a:latin typeface="Arial"/>
              </a:rPr>
              <a:t>Finished Testing</a:t>
            </a:r>
            <a:br>
              <a:rPr b="0" i="0">
                <a:ln cap="flat" cmpd="sng" w="12700">
                  <a:solidFill>
                    <a:srgbClr val="38761D"/>
                  </a:solidFill>
                  <a:prstDash val="solid"/>
                  <a:miter lim="8000"/>
                  <a:headEnd len="sm" w="sm" type="none"/>
                  <a:tailEnd len="sm" w="sm" type="none"/>
                </a:ln>
                <a:solidFill>
                  <a:srgbClr val="1D3941"/>
                </a:solidFill>
                <a:latin typeface="Arial"/>
              </a:rPr>
            </a:br>
            <a:r>
              <a:rPr b="0" i="0">
                <a:ln cap="flat" cmpd="sng" w="12700">
                  <a:solidFill>
                    <a:srgbClr val="38761D"/>
                  </a:solidFill>
                  <a:prstDash val="solid"/>
                  <a:miter lim="8000"/>
                  <a:headEnd len="sm" w="sm" type="none"/>
                  <a:tailEnd len="sm" w="sm" type="none"/>
                </a:ln>
                <a:solidFill>
                  <a:srgbClr val="1D3941"/>
                </a:solidFill>
                <a:latin typeface="Arial"/>
              </a:rPr>
              <a:t>Finishing Touch</a:t>
            </a:r>
          </a:p>
        </p:txBody>
      </p:sp>
      <p:sp>
        <p:nvSpPr>
          <p:cNvPr id="225" name="Google Shape;225;p24"/>
          <p:cNvSpPr/>
          <p:nvPr/>
        </p:nvSpPr>
        <p:spPr>
          <a:xfrm>
            <a:off x="7141450" y="2775163"/>
            <a:ext cx="1645116" cy="203525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0" i="0"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  <a:solidFill>
                  <a:schemeClr val="lt1"/>
                </a:solidFill>
                <a:latin typeface="Arial"/>
              </a:rPr>
              <a:t>The Final Product!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25"/>
          <p:cNvSpPr txBox="1"/>
          <p:nvPr>
            <p:ph type="ctrTitle"/>
          </p:nvPr>
        </p:nvSpPr>
        <p:spPr>
          <a:xfrm>
            <a:off x="1640300" y="-268925"/>
            <a:ext cx="5153700" cy="1588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How does it work?</a:t>
            </a:r>
            <a:endParaRPr/>
          </a:p>
        </p:txBody>
      </p:sp>
      <p:sp>
        <p:nvSpPr>
          <p:cNvPr id="231" name="Google Shape;231;p25"/>
          <p:cNvSpPr/>
          <p:nvPr/>
        </p:nvSpPr>
        <p:spPr>
          <a:xfrm>
            <a:off x="0" y="2117100"/>
            <a:ext cx="9144000" cy="909300"/>
          </a:xfrm>
          <a:prstGeom prst="rect">
            <a:avLst/>
          </a:prstGeom>
          <a:solidFill>
            <a:srgbClr val="202729"/>
          </a:solidFill>
          <a:ln cap="flat" cmpd="sng" w="9525">
            <a:solidFill>
              <a:srgbClr val="20272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32" name="Google Shape;232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00247" y="2135750"/>
            <a:ext cx="3833800" cy="3007750"/>
          </a:xfrm>
          <a:prstGeom prst="rect">
            <a:avLst/>
          </a:prstGeom>
          <a:noFill/>
          <a:ln cap="flat" cmpd="sng" w="9525">
            <a:solidFill>
              <a:srgbClr val="202729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233" name="Google Shape;233;p25"/>
          <p:cNvSpPr txBox="1"/>
          <p:nvPr>
            <p:ph type="ctrTitle"/>
          </p:nvPr>
        </p:nvSpPr>
        <p:spPr>
          <a:xfrm>
            <a:off x="1640300" y="461125"/>
            <a:ext cx="5153700" cy="1588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/>
              <a:t>Adding an order:</a:t>
            </a:r>
            <a:endParaRPr sz="17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pearmint">
  <a:themeElements>
    <a:clrScheme name="Spearmint">
      <a:dk1>
        <a:srgbClr val="202729"/>
      </a:dk1>
      <a:lt1>
        <a:srgbClr val="FFFFFF"/>
      </a:lt1>
      <a:dk2>
        <a:srgbClr val="4BA173"/>
      </a:dk2>
      <a:lt2>
        <a:srgbClr val="63D297"/>
      </a:lt2>
      <a:accent1>
        <a:srgbClr val="353744"/>
      </a:accent1>
      <a:accent2>
        <a:srgbClr val="424242"/>
      </a:accent2>
      <a:accent3>
        <a:srgbClr val="616161"/>
      </a:accent3>
      <a:accent4>
        <a:srgbClr val="999999"/>
      </a:accent4>
      <a:accent5>
        <a:srgbClr val="FF5252"/>
      </a:accent5>
      <a:accent6>
        <a:srgbClr val="FFF176"/>
      </a:accent6>
      <a:hlink>
        <a:srgbClr val="FF5252"/>
      </a:hlink>
      <a:folHlink>
        <a:srgbClr val="FF525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Office Theme">
  <a:themeElements>
    <a:clrScheme name="Custom 7">
      <a:dk1>
        <a:srgbClr val="000000"/>
      </a:dk1>
      <a:lt1>
        <a:srgbClr val="FFFFFF"/>
      </a:lt1>
      <a:dk2>
        <a:srgbClr val="172230"/>
      </a:dk2>
      <a:lt2>
        <a:srgbClr val="FFFFFF"/>
      </a:lt2>
      <a:accent1>
        <a:srgbClr val="FF7334"/>
      </a:accent1>
      <a:accent2>
        <a:srgbClr val="FEB040"/>
      </a:accent2>
      <a:accent3>
        <a:srgbClr val="274D57"/>
      </a:accent3>
      <a:accent4>
        <a:srgbClr val="72A994"/>
      </a:accent4>
      <a:accent5>
        <a:srgbClr val="FDCB68"/>
      </a:accent5>
      <a:accent6>
        <a:srgbClr val="FF545F"/>
      </a:accent6>
      <a:hlink>
        <a:srgbClr val="36A7F7"/>
      </a:hlink>
      <a:folHlink>
        <a:srgbClr val="36A7F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